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7"/>
  </p:notesMasterIdLst>
  <p:sldIdLst>
    <p:sldId id="256" r:id="rId2"/>
    <p:sldId id="333" r:id="rId3"/>
    <p:sldId id="334" r:id="rId4"/>
    <p:sldId id="335" r:id="rId5"/>
    <p:sldId id="340" r:id="rId6"/>
    <p:sldId id="336" r:id="rId7"/>
    <p:sldId id="341" r:id="rId8"/>
    <p:sldId id="299" r:id="rId9"/>
    <p:sldId id="289" r:id="rId10"/>
    <p:sldId id="290" r:id="rId11"/>
    <p:sldId id="338" r:id="rId12"/>
    <p:sldId id="287" r:id="rId13"/>
    <p:sldId id="301" r:id="rId14"/>
    <p:sldId id="288" r:id="rId15"/>
    <p:sldId id="339" r:id="rId16"/>
  </p:sldIdLst>
  <p:sldSz cx="9144000" cy="6858000" type="screen4x3"/>
  <p:notesSz cx="6858000" cy="9144000"/>
  <p:embeddedFontLst>
    <p:embeddedFont>
      <p:font typeface="Abril Fatface" panose="02000503000000020003" pitchFamily="2" charset="77"/>
      <p:regular r:id="rId18"/>
    </p:embeddedFont>
    <p:embeddedFont>
      <p:font typeface="Calibri" panose="020F0502020204030204" pitchFamily="34" charset="0"/>
      <p:regular r:id="rId19"/>
      <p:bold r:id="rId20"/>
      <p:italic r:id="rId21"/>
      <p:boldItalic r:id="rId22"/>
    </p:embeddedFont>
    <p:embeddedFont>
      <p:font typeface="Century Gothic" panose="020B050202020202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goM8yKJrOd7oiamibSRhw+maeHF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6BE36-76CA-40F7-A04D-99924FDE54EE}" v="119" dt="2020-06-11T01:14:42.79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966"/>
  </p:normalViewPr>
  <p:slideViewPr>
    <p:cSldViewPr snapToGrid="0" snapToObjects="1">
      <p:cViewPr varScale="1">
        <p:scale>
          <a:sx n="121" d="100"/>
          <a:sy n="121" d="100"/>
        </p:scale>
        <p:origin x="896" y="184"/>
      </p:cViewPr>
      <p:guideLst>
        <p:guide orient="horz" pos="2160"/>
        <p:guide pos="2880"/>
      </p:guideLst>
    </p:cSldViewPr>
  </p:slideViewPr>
  <p:outlineViewPr>
    <p:cViewPr>
      <p:scale>
        <a:sx n="33" d="100"/>
        <a:sy n="33" d="100"/>
      </p:scale>
      <p:origin x="0" y="-3864"/>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2" d="100"/>
          <a:sy n="82" d="100"/>
        </p:scale>
        <p:origin x="335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ya C." userId="52149d970a381a3d" providerId="LiveId" clId="{8F66BE36-76CA-40F7-A04D-99924FDE54EE}"/>
    <pc:docChg chg="undo redo custSel addSld delSld modSld sldOrd">
      <pc:chgData name="Aditya C." userId="52149d970a381a3d" providerId="LiveId" clId="{8F66BE36-76CA-40F7-A04D-99924FDE54EE}" dt="2020-06-11T01:15:03.467" v="5854" actId="20577"/>
      <pc:docMkLst>
        <pc:docMk/>
      </pc:docMkLst>
      <pc:sldChg chg="modSp mod">
        <pc:chgData name="Aditya C." userId="52149d970a381a3d" providerId="LiveId" clId="{8F66BE36-76CA-40F7-A04D-99924FDE54EE}" dt="2020-06-10T03:36:55.127" v="3168" actId="20577"/>
        <pc:sldMkLst>
          <pc:docMk/>
          <pc:sldMk cId="0" sldId="256"/>
        </pc:sldMkLst>
        <pc:spChg chg="mod">
          <ac:chgData name="Aditya C." userId="52149d970a381a3d" providerId="LiveId" clId="{8F66BE36-76CA-40F7-A04D-99924FDE54EE}" dt="2020-06-10T03:36:55.127" v="3168" actId="20577"/>
          <ac:spMkLst>
            <pc:docMk/>
            <pc:sldMk cId="0" sldId="256"/>
            <ac:spMk id="104" creationId="{00000000-0000-0000-0000-000000000000}"/>
          </ac:spMkLst>
        </pc:spChg>
      </pc:sldChg>
      <pc:sldChg chg="modSp mod">
        <pc:chgData name="Aditya C." userId="52149d970a381a3d" providerId="LiveId" clId="{8F66BE36-76CA-40F7-A04D-99924FDE54EE}" dt="2020-06-03T03:01:11.565" v="6" actId="20577"/>
        <pc:sldMkLst>
          <pc:docMk/>
          <pc:sldMk cId="721822129" sldId="267"/>
        </pc:sldMkLst>
        <pc:spChg chg="mod">
          <ac:chgData name="Aditya C." userId="52149d970a381a3d" providerId="LiveId" clId="{8F66BE36-76CA-40F7-A04D-99924FDE54EE}" dt="2020-06-03T03:01:11.565" v="6" actId="20577"/>
          <ac:spMkLst>
            <pc:docMk/>
            <pc:sldMk cId="721822129" sldId="267"/>
            <ac:spMk id="5" creationId="{130CED62-E065-7B4B-9D91-4B8D5E715645}"/>
          </ac:spMkLst>
        </pc:spChg>
      </pc:sldChg>
      <pc:sldChg chg="modSp mod">
        <pc:chgData name="Aditya C." userId="52149d970a381a3d" providerId="LiveId" clId="{8F66BE36-76CA-40F7-A04D-99924FDE54EE}" dt="2020-06-03T03:01:29.630" v="16" actId="20577"/>
        <pc:sldMkLst>
          <pc:docMk/>
          <pc:sldMk cId="3723515075" sldId="268"/>
        </pc:sldMkLst>
        <pc:spChg chg="mod">
          <ac:chgData name="Aditya C." userId="52149d970a381a3d" providerId="LiveId" clId="{8F66BE36-76CA-40F7-A04D-99924FDE54EE}" dt="2020-06-03T03:01:29.630" v="16" actId="20577"/>
          <ac:spMkLst>
            <pc:docMk/>
            <pc:sldMk cId="3723515075" sldId="268"/>
            <ac:spMk id="3" creationId="{2CD2D437-E61A-4148-873E-0AA793BB2044}"/>
          </ac:spMkLst>
        </pc:spChg>
      </pc:sldChg>
      <pc:sldChg chg="add del">
        <pc:chgData name="Aditya C." userId="52149d970a381a3d" providerId="LiveId" clId="{8F66BE36-76CA-40F7-A04D-99924FDE54EE}" dt="2020-06-03T02:59:39.695" v="5" actId="2696"/>
        <pc:sldMkLst>
          <pc:docMk/>
          <pc:sldMk cId="2721648732" sldId="276"/>
        </pc:sldMkLst>
      </pc:sldChg>
      <pc:sldChg chg="ord">
        <pc:chgData name="Aditya C." userId="52149d970a381a3d" providerId="LiveId" clId="{8F66BE36-76CA-40F7-A04D-99924FDE54EE}" dt="2020-06-03T03:01:49.556" v="21"/>
        <pc:sldMkLst>
          <pc:docMk/>
          <pc:sldMk cId="717520751" sldId="292"/>
        </pc:sldMkLst>
      </pc:sldChg>
      <pc:sldChg chg="add del">
        <pc:chgData name="Aditya C." userId="52149d970a381a3d" providerId="LiveId" clId="{8F66BE36-76CA-40F7-A04D-99924FDE54EE}" dt="2020-06-03T03:04:20.577" v="61" actId="47"/>
        <pc:sldMkLst>
          <pc:docMk/>
          <pc:sldMk cId="3725261957" sldId="293"/>
        </pc:sldMkLst>
      </pc:sldChg>
      <pc:sldChg chg="del ord">
        <pc:chgData name="Aditya C." userId="52149d970a381a3d" providerId="LiveId" clId="{8F66BE36-76CA-40F7-A04D-99924FDE54EE}" dt="2020-06-10T03:36:36.328" v="3157" actId="2696"/>
        <pc:sldMkLst>
          <pc:docMk/>
          <pc:sldMk cId="3088954361" sldId="296"/>
        </pc:sldMkLst>
      </pc:sldChg>
      <pc:sldChg chg="del">
        <pc:chgData name="Aditya C." userId="52149d970a381a3d" providerId="LiveId" clId="{8F66BE36-76CA-40F7-A04D-99924FDE54EE}" dt="2020-06-10T03:36:37.754" v="3158" actId="2696"/>
        <pc:sldMkLst>
          <pc:docMk/>
          <pc:sldMk cId="2930995570" sldId="297"/>
        </pc:sldMkLst>
      </pc:sldChg>
      <pc:sldChg chg="modSp mod">
        <pc:chgData name="Aditya C." userId="52149d970a381a3d" providerId="LiveId" clId="{8F66BE36-76CA-40F7-A04D-99924FDE54EE}" dt="2020-06-10T04:16:51.736" v="4890" actId="20577"/>
        <pc:sldMkLst>
          <pc:docMk/>
          <pc:sldMk cId="3665035149" sldId="300"/>
        </pc:sldMkLst>
        <pc:spChg chg="mod">
          <ac:chgData name="Aditya C." userId="52149d970a381a3d" providerId="LiveId" clId="{8F66BE36-76CA-40F7-A04D-99924FDE54EE}" dt="2020-06-10T03:36:11.860" v="3156" actId="20577"/>
          <ac:spMkLst>
            <pc:docMk/>
            <pc:sldMk cId="3665035149" sldId="300"/>
            <ac:spMk id="2" creationId="{4BC26BEF-0468-F84D-B84B-30259DE50006}"/>
          </ac:spMkLst>
        </pc:spChg>
        <pc:spChg chg="mod">
          <ac:chgData name="Aditya C." userId="52149d970a381a3d" providerId="LiveId" clId="{8F66BE36-76CA-40F7-A04D-99924FDE54EE}" dt="2020-06-10T04:16:51.736" v="4890" actId="20577"/>
          <ac:spMkLst>
            <pc:docMk/>
            <pc:sldMk cId="3665035149" sldId="300"/>
            <ac:spMk id="3" creationId="{69B034A8-B53E-D342-9F11-1CAECEE5C31F}"/>
          </ac:spMkLst>
        </pc:spChg>
      </pc:sldChg>
      <pc:sldChg chg="modSp del mod">
        <pc:chgData name="Aditya C." userId="52149d970a381a3d" providerId="LiveId" clId="{8F66BE36-76CA-40F7-A04D-99924FDE54EE}" dt="2020-06-10T03:40:42.819" v="3177" actId="47"/>
        <pc:sldMkLst>
          <pc:docMk/>
          <pc:sldMk cId="2902480342" sldId="301"/>
        </pc:sldMkLst>
        <pc:spChg chg="mod">
          <ac:chgData name="Aditya C." userId="52149d970a381a3d" providerId="LiveId" clId="{8F66BE36-76CA-40F7-A04D-99924FDE54EE}" dt="2020-06-10T03:40:40.677" v="3176" actId="20577"/>
          <ac:spMkLst>
            <pc:docMk/>
            <pc:sldMk cId="2902480342" sldId="301"/>
            <ac:spMk id="2" creationId="{4F0AB86D-69B0-DD4D-B2A8-3C6938663B9B}"/>
          </ac:spMkLst>
        </pc:spChg>
      </pc:sldChg>
      <pc:sldChg chg="addSp delSp modSp del mod ord">
        <pc:chgData name="Aditya C." userId="52149d970a381a3d" providerId="LiveId" clId="{8F66BE36-76CA-40F7-A04D-99924FDE54EE}" dt="2020-06-10T04:16:22.767" v="4848" actId="47"/>
        <pc:sldMkLst>
          <pc:docMk/>
          <pc:sldMk cId="2629645972" sldId="302"/>
        </pc:sldMkLst>
        <pc:spChg chg="mod">
          <ac:chgData name="Aditya C." userId="52149d970a381a3d" providerId="LiveId" clId="{8F66BE36-76CA-40F7-A04D-99924FDE54EE}" dt="2020-06-10T04:16:19.765" v="4847" actId="20577"/>
          <ac:spMkLst>
            <pc:docMk/>
            <pc:sldMk cId="2629645972" sldId="302"/>
            <ac:spMk id="2" creationId="{BC1DD5C1-6021-FC4F-82DA-FCBB87EDE0B4}"/>
          </ac:spMkLst>
        </pc:spChg>
        <pc:picChg chg="add del">
          <ac:chgData name="Aditya C." userId="52149d970a381a3d" providerId="LiveId" clId="{8F66BE36-76CA-40F7-A04D-99924FDE54EE}" dt="2020-06-03T02:59:16.823" v="1"/>
          <ac:picMkLst>
            <pc:docMk/>
            <pc:sldMk cId="2629645972" sldId="302"/>
            <ac:picMk id="6" creationId="{E78739F4-AAA1-49E6-A5E5-9DC5DA42FE58}"/>
          </ac:picMkLst>
        </pc:picChg>
      </pc:sldChg>
      <pc:sldChg chg="modSp add mod">
        <pc:chgData name="Aditya C." userId="52149d970a381a3d" providerId="LiveId" clId="{8F66BE36-76CA-40F7-A04D-99924FDE54EE}" dt="2020-06-11T01:15:03.467" v="5854" actId="20577"/>
        <pc:sldMkLst>
          <pc:docMk/>
          <pc:sldMk cId="1799853457" sldId="303"/>
        </pc:sldMkLst>
        <pc:spChg chg="mod">
          <ac:chgData name="Aditya C." userId="52149d970a381a3d" providerId="LiveId" clId="{8F66BE36-76CA-40F7-A04D-99924FDE54EE}" dt="2020-06-11T01:15:03.467" v="5854" actId="20577"/>
          <ac:spMkLst>
            <pc:docMk/>
            <pc:sldMk cId="1799853457" sldId="303"/>
            <ac:spMk id="3" creationId="{D8832EDF-05E4-124C-AACA-8ABCBA3087AD}"/>
          </ac:spMkLst>
        </pc:spChg>
      </pc:sldChg>
      <pc:sldChg chg="new">
        <pc:chgData name="Aditya C." userId="52149d970a381a3d" providerId="LiveId" clId="{8F66BE36-76CA-40F7-A04D-99924FDE54EE}" dt="2020-06-03T03:01:42.126" v="17" actId="680"/>
        <pc:sldMkLst>
          <pc:docMk/>
          <pc:sldMk cId="3020538081" sldId="304"/>
        </pc:sldMkLst>
      </pc:sldChg>
      <pc:sldChg chg="modSp new mod">
        <pc:chgData name="Aditya C." userId="52149d970a381a3d" providerId="LiveId" clId="{8F66BE36-76CA-40F7-A04D-99924FDE54EE}" dt="2020-06-03T03:04:11.193" v="59" actId="20577"/>
        <pc:sldMkLst>
          <pc:docMk/>
          <pc:sldMk cId="2450469406" sldId="305"/>
        </pc:sldMkLst>
        <pc:spChg chg="mod">
          <ac:chgData name="Aditya C." userId="52149d970a381a3d" providerId="LiveId" clId="{8F66BE36-76CA-40F7-A04D-99924FDE54EE}" dt="2020-06-03T03:04:11.193" v="59" actId="20577"/>
          <ac:spMkLst>
            <pc:docMk/>
            <pc:sldMk cId="2450469406" sldId="305"/>
            <ac:spMk id="2" creationId="{CCE56FFB-7F4A-4109-9E2F-88B4A8047745}"/>
          </ac:spMkLst>
        </pc:spChg>
      </pc:sldChg>
      <pc:sldChg chg="addSp delSp modSp add mod">
        <pc:chgData name="Aditya C." userId="52149d970a381a3d" providerId="LiveId" clId="{8F66BE36-76CA-40F7-A04D-99924FDE54EE}" dt="2020-06-10T03:43:48.295" v="3287" actId="1076"/>
        <pc:sldMkLst>
          <pc:docMk/>
          <pc:sldMk cId="3835130915" sldId="306"/>
        </pc:sldMkLst>
        <pc:spChg chg="mod">
          <ac:chgData name="Aditya C." userId="52149d970a381a3d" providerId="LiveId" clId="{8F66BE36-76CA-40F7-A04D-99924FDE54EE}" dt="2020-06-03T03:04:56.053" v="79" actId="20577"/>
          <ac:spMkLst>
            <pc:docMk/>
            <pc:sldMk cId="3835130915" sldId="306"/>
            <ac:spMk id="2" creationId="{4BC26BEF-0468-F84D-B84B-30259DE50006}"/>
          </ac:spMkLst>
        </pc:spChg>
        <pc:spChg chg="del mod">
          <ac:chgData name="Aditya C." userId="52149d970a381a3d" providerId="LiveId" clId="{8F66BE36-76CA-40F7-A04D-99924FDE54EE}" dt="2020-06-03T03:12:47.858" v="86" actId="478"/>
          <ac:spMkLst>
            <pc:docMk/>
            <pc:sldMk cId="3835130915" sldId="306"/>
            <ac:spMk id="3" creationId="{69B034A8-B53E-D342-9F11-1CAECEE5C31F}"/>
          </ac:spMkLst>
        </pc:spChg>
        <pc:spChg chg="add mod">
          <ac:chgData name="Aditya C." userId="52149d970a381a3d" providerId="LiveId" clId="{8F66BE36-76CA-40F7-A04D-99924FDE54EE}" dt="2020-06-10T03:43:45.992" v="3286" actId="20577"/>
          <ac:spMkLst>
            <pc:docMk/>
            <pc:sldMk cId="3835130915" sldId="306"/>
            <ac:spMk id="7" creationId="{4928A928-3E5D-410D-BAB7-1D0F412C8A97}"/>
          </ac:spMkLst>
        </pc:spChg>
        <pc:picChg chg="add mod modCrop">
          <ac:chgData name="Aditya C." userId="52149d970a381a3d" providerId="LiveId" clId="{8F66BE36-76CA-40F7-A04D-99924FDE54EE}" dt="2020-06-03T04:03:26.941" v="1150" actId="1076"/>
          <ac:picMkLst>
            <pc:docMk/>
            <pc:sldMk cId="3835130915" sldId="306"/>
            <ac:picMk id="8" creationId="{A8A230C9-69A6-4826-8D35-8FAE121A128A}"/>
          </ac:picMkLst>
        </pc:picChg>
        <pc:picChg chg="add del mod">
          <ac:chgData name="Aditya C." userId="52149d970a381a3d" providerId="LiveId" clId="{8F66BE36-76CA-40F7-A04D-99924FDE54EE}" dt="2020-06-03T03:43:45.433" v="639" actId="478"/>
          <ac:picMkLst>
            <pc:docMk/>
            <pc:sldMk cId="3835130915" sldId="306"/>
            <ac:picMk id="2050" creationId="{E58A1B4B-7BE2-497C-BCAD-E41C6AF825BA}"/>
          </ac:picMkLst>
        </pc:picChg>
        <pc:picChg chg="add mod">
          <ac:chgData name="Aditya C." userId="52149d970a381a3d" providerId="LiveId" clId="{8F66BE36-76CA-40F7-A04D-99924FDE54EE}" dt="2020-06-10T03:43:48.295" v="3287" actId="1076"/>
          <ac:picMkLst>
            <pc:docMk/>
            <pc:sldMk cId="3835130915" sldId="306"/>
            <ac:picMk id="2052" creationId="{D79516F3-584D-4C63-9B5E-83DDA651A37C}"/>
          </ac:picMkLst>
        </pc:picChg>
      </pc:sldChg>
      <pc:sldChg chg="add">
        <pc:chgData name="Aditya C." userId="52149d970a381a3d" providerId="LiveId" clId="{8F66BE36-76CA-40F7-A04D-99924FDE54EE}" dt="2020-06-03T03:12:43.452" v="84"/>
        <pc:sldMkLst>
          <pc:docMk/>
          <pc:sldMk cId="613614987" sldId="307"/>
        </pc:sldMkLst>
      </pc:sldChg>
      <pc:sldChg chg="add">
        <pc:chgData name="Aditya C." userId="52149d970a381a3d" providerId="LiveId" clId="{8F66BE36-76CA-40F7-A04D-99924FDE54EE}" dt="2020-06-03T03:12:43.629" v="85"/>
        <pc:sldMkLst>
          <pc:docMk/>
          <pc:sldMk cId="1856338451" sldId="308"/>
        </pc:sldMkLst>
      </pc:sldChg>
      <pc:sldChg chg="addSp delSp modSp add mod">
        <pc:chgData name="Aditya C." userId="52149d970a381a3d" providerId="LiveId" clId="{8F66BE36-76CA-40F7-A04D-99924FDE54EE}" dt="2020-06-03T04:15:07.738" v="1606" actId="5793"/>
        <pc:sldMkLst>
          <pc:docMk/>
          <pc:sldMk cId="1522770368" sldId="309"/>
        </pc:sldMkLst>
        <pc:spChg chg="mod">
          <ac:chgData name="Aditya C." userId="52149d970a381a3d" providerId="LiveId" clId="{8F66BE36-76CA-40F7-A04D-99924FDE54EE}" dt="2020-06-03T04:15:07.738" v="1606" actId="5793"/>
          <ac:spMkLst>
            <pc:docMk/>
            <pc:sldMk cId="1522770368" sldId="309"/>
            <ac:spMk id="7" creationId="{4928A928-3E5D-410D-BAB7-1D0F412C8A97}"/>
          </ac:spMkLst>
        </pc:spChg>
        <pc:picChg chg="add del mod">
          <ac:chgData name="Aditya C." userId="52149d970a381a3d" providerId="LiveId" clId="{8F66BE36-76CA-40F7-A04D-99924FDE54EE}" dt="2020-06-03T04:02:29.955" v="1147" actId="478"/>
          <ac:picMkLst>
            <pc:docMk/>
            <pc:sldMk cId="1522770368" sldId="309"/>
            <ac:picMk id="8" creationId="{C63183F8-0539-47E9-AFD5-397D7702F073}"/>
          </ac:picMkLst>
        </pc:picChg>
        <pc:picChg chg="add del mod">
          <ac:chgData name="Aditya C." userId="52149d970a381a3d" providerId="LiveId" clId="{8F66BE36-76CA-40F7-A04D-99924FDE54EE}" dt="2020-06-03T04:02:31.434" v="1148" actId="478"/>
          <ac:picMkLst>
            <pc:docMk/>
            <pc:sldMk cId="1522770368" sldId="309"/>
            <ac:picMk id="1026" creationId="{7C332669-6811-4A5D-B781-1DF9305557B0}"/>
          </ac:picMkLst>
        </pc:picChg>
        <pc:picChg chg="add del mod">
          <ac:chgData name="Aditya C." userId="52149d970a381a3d" providerId="LiveId" clId="{8F66BE36-76CA-40F7-A04D-99924FDE54EE}" dt="2020-06-03T03:54:05.713" v="1085" actId="478"/>
          <ac:picMkLst>
            <pc:docMk/>
            <pc:sldMk cId="1522770368" sldId="309"/>
            <ac:picMk id="1028" creationId="{DF982063-B22A-4DD0-9664-B384AC0AACEA}"/>
          </ac:picMkLst>
        </pc:picChg>
        <pc:picChg chg="add mod">
          <ac:chgData name="Aditya C." userId="52149d970a381a3d" providerId="LiveId" clId="{8F66BE36-76CA-40F7-A04D-99924FDE54EE}" dt="2020-06-03T04:10:46.183" v="1407" actId="1076"/>
          <ac:picMkLst>
            <pc:docMk/>
            <pc:sldMk cId="1522770368" sldId="309"/>
            <ac:picMk id="1030" creationId="{DD75867A-074F-4A06-8210-48D263AD99F5}"/>
          </ac:picMkLst>
        </pc:picChg>
        <pc:picChg chg="add del">
          <ac:chgData name="Aditya C." userId="52149d970a381a3d" providerId="LiveId" clId="{8F66BE36-76CA-40F7-A04D-99924FDE54EE}" dt="2020-06-03T04:06:53.116" v="1155" actId="478"/>
          <ac:picMkLst>
            <pc:docMk/>
            <pc:sldMk cId="1522770368" sldId="309"/>
            <ac:picMk id="1032" creationId="{FBFB971C-FA78-4920-A9BB-DFA4411E38E3}"/>
          </ac:picMkLst>
        </pc:picChg>
        <pc:picChg chg="add mod">
          <ac:chgData name="Aditya C." userId="52149d970a381a3d" providerId="LiveId" clId="{8F66BE36-76CA-40F7-A04D-99924FDE54EE}" dt="2020-06-03T04:10:50.496" v="1408" actId="1076"/>
          <ac:picMkLst>
            <pc:docMk/>
            <pc:sldMk cId="1522770368" sldId="309"/>
            <ac:picMk id="1034" creationId="{B5DDADF9-6CBE-4885-915F-9D8F9AE07145}"/>
          </ac:picMkLst>
        </pc:picChg>
      </pc:sldChg>
      <pc:sldChg chg="modSp add mod">
        <pc:chgData name="Aditya C." userId="52149d970a381a3d" providerId="LiveId" clId="{8F66BE36-76CA-40F7-A04D-99924FDE54EE}" dt="2020-06-10T03:47:14.047" v="3384" actId="20577"/>
        <pc:sldMkLst>
          <pc:docMk/>
          <pc:sldMk cId="449974017" sldId="310"/>
        </pc:sldMkLst>
        <pc:spChg chg="mod">
          <ac:chgData name="Aditya C." userId="52149d970a381a3d" providerId="LiveId" clId="{8F66BE36-76CA-40F7-A04D-99924FDE54EE}" dt="2020-06-10T03:47:14.047" v="3384" actId="20577"/>
          <ac:spMkLst>
            <pc:docMk/>
            <pc:sldMk cId="449974017" sldId="310"/>
            <ac:spMk id="7" creationId="{4928A928-3E5D-410D-BAB7-1D0F412C8A97}"/>
          </ac:spMkLst>
        </pc:spChg>
      </pc:sldChg>
      <pc:sldChg chg="addSp delSp modSp add mod">
        <pc:chgData name="Aditya C." userId="52149d970a381a3d" providerId="LiveId" clId="{8F66BE36-76CA-40F7-A04D-99924FDE54EE}" dt="2020-06-10T03:13:58.130" v="2312" actId="1035"/>
        <pc:sldMkLst>
          <pc:docMk/>
          <pc:sldMk cId="3001051562" sldId="311"/>
        </pc:sldMkLst>
        <pc:spChg chg="mod">
          <ac:chgData name="Aditya C." userId="52149d970a381a3d" providerId="LiveId" clId="{8F66BE36-76CA-40F7-A04D-99924FDE54EE}" dt="2020-06-03T04:19:02.277" v="1675" actId="20577"/>
          <ac:spMkLst>
            <pc:docMk/>
            <pc:sldMk cId="3001051562" sldId="311"/>
            <ac:spMk id="2" creationId="{4BC26BEF-0468-F84D-B84B-30259DE50006}"/>
          </ac:spMkLst>
        </pc:spChg>
        <pc:spChg chg="add del mod">
          <ac:chgData name="Aditya C." userId="52149d970a381a3d" providerId="LiveId" clId="{8F66BE36-76CA-40F7-A04D-99924FDE54EE}" dt="2020-06-03T04:19:02.598" v="1677" actId="478"/>
          <ac:spMkLst>
            <pc:docMk/>
            <pc:sldMk cId="3001051562" sldId="311"/>
            <ac:spMk id="3" creationId="{9D660BC7-B02B-4F13-A8C7-AE8BFE42F789}"/>
          </ac:spMkLst>
        </pc:spChg>
        <pc:spChg chg="add del">
          <ac:chgData name="Aditya C." userId="52149d970a381a3d" providerId="LiveId" clId="{8F66BE36-76CA-40F7-A04D-99924FDE54EE}" dt="2020-06-03T04:19:02.443" v="1676" actId="478"/>
          <ac:spMkLst>
            <pc:docMk/>
            <pc:sldMk cId="3001051562" sldId="311"/>
            <ac:spMk id="7" creationId="{4928A928-3E5D-410D-BAB7-1D0F412C8A97}"/>
          </ac:spMkLst>
        </pc:spChg>
        <pc:spChg chg="add del mod">
          <ac:chgData name="Aditya C." userId="52149d970a381a3d" providerId="LiveId" clId="{8F66BE36-76CA-40F7-A04D-99924FDE54EE}" dt="2020-06-03T04:20:41.327" v="1706" actId="478"/>
          <ac:spMkLst>
            <pc:docMk/>
            <pc:sldMk cId="3001051562" sldId="311"/>
            <ac:spMk id="18" creationId="{7719B03B-0F68-453B-802B-A7CED336F7F3}"/>
          </ac:spMkLst>
        </pc:spChg>
        <pc:graphicFrameChg chg="add del mod modGraphic">
          <ac:chgData name="Aditya C." userId="52149d970a381a3d" providerId="LiveId" clId="{8F66BE36-76CA-40F7-A04D-99924FDE54EE}" dt="2020-06-03T04:19:28.255" v="1686" actId="478"/>
          <ac:graphicFrameMkLst>
            <pc:docMk/>
            <pc:sldMk cId="3001051562" sldId="311"/>
            <ac:graphicFrameMk id="6" creationId="{B3425E60-D8E0-4CD8-9153-B047179F69D4}"/>
          </ac:graphicFrameMkLst>
        </pc:graphicFrameChg>
        <pc:graphicFrameChg chg="add del mod modGraphic">
          <ac:chgData name="Aditya C." userId="52149d970a381a3d" providerId="LiveId" clId="{8F66BE36-76CA-40F7-A04D-99924FDE54EE}" dt="2020-06-03T04:20:47.473" v="1707" actId="478"/>
          <ac:graphicFrameMkLst>
            <pc:docMk/>
            <pc:sldMk cId="3001051562" sldId="311"/>
            <ac:graphicFrameMk id="10" creationId="{47278F46-DD48-4748-B3A8-512F93A8C88E}"/>
          </ac:graphicFrameMkLst>
        </pc:graphicFrameChg>
        <pc:graphicFrameChg chg="add del mod modGraphic">
          <ac:chgData name="Aditya C." userId="52149d970a381a3d" providerId="LiveId" clId="{8F66BE36-76CA-40F7-A04D-99924FDE54EE}" dt="2020-06-10T03:13:58.130" v="2312" actId="1035"/>
          <ac:graphicFrameMkLst>
            <pc:docMk/>
            <pc:sldMk cId="3001051562" sldId="311"/>
            <ac:graphicFrameMk id="19" creationId="{F6422535-2FC6-4EE0-AF7D-21DA7F02717B}"/>
          </ac:graphicFrameMkLst>
        </pc:graphicFrameChg>
        <pc:picChg chg="mod">
          <ac:chgData name="Aditya C." userId="52149d970a381a3d" providerId="LiveId" clId="{8F66BE36-76CA-40F7-A04D-99924FDE54EE}" dt="2020-06-10T03:13:18.735" v="2300" actId="1076"/>
          <ac:picMkLst>
            <pc:docMk/>
            <pc:sldMk cId="3001051562" sldId="311"/>
            <ac:picMk id="6" creationId="{5F7426FE-E716-1F4A-8395-89F862E8A498}"/>
          </ac:picMkLst>
        </pc:picChg>
        <pc:picChg chg="add del">
          <ac:chgData name="Aditya C." userId="52149d970a381a3d" providerId="LiveId" clId="{8F66BE36-76CA-40F7-A04D-99924FDE54EE}" dt="2020-06-03T04:19:02.443" v="1676" actId="478"/>
          <ac:picMkLst>
            <pc:docMk/>
            <pc:sldMk cId="3001051562" sldId="311"/>
            <ac:picMk id="8" creationId="{C63183F8-0539-47E9-AFD5-397D7702F073}"/>
          </ac:picMkLst>
        </pc:picChg>
        <pc:picChg chg="add del mod">
          <ac:chgData name="Aditya C." userId="52149d970a381a3d" providerId="LiveId" clId="{8F66BE36-76CA-40F7-A04D-99924FDE54EE}" dt="2020-06-10T03:09:16.446" v="2201" actId="21"/>
          <ac:picMkLst>
            <pc:docMk/>
            <pc:sldMk cId="3001051562" sldId="311"/>
            <ac:picMk id="10" creationId="{E2472645-769B-4BFA-99F2-0E82C5C2D93E}"/>
          </ac:picMkLst>
        </pc:picChg>
        <pc:picChg chg="add del mod">
          <ac:chgData name="Aditya C." userId="52149d970a381a3d" providerId="LiveId" clId="{8F66BE36-76CA-40F7-A04D-99924FDE54EE}" dt="2020-06-03T04:19:16.592" v="1685" actId="478"/>
          <ac:picMkLst>
            <pc:docMk/>
            <pc:sldMk cId="3001051562" sldId="311"/>
            <ac:picMk id="11" creationId="{528E540B-CB29-44A1-B1D9-264BF5F17C65}"/>
          </ac:picMkLst>
        </pc:picChg>
        <pc:picChg chg="add del mod">
          <ac:chgData name="Aditya C." userId="52149d970a381a3d" providerId="LiveId" clId="{8F66BE36-76CA-40F7-A04D-99924FDE54EE}" dt="2020-06-03T04:20:19.172" v="1701" actId="478"/>
          <ac:picMkLst>
            <pc:docMk/>
            <pc:sldMk cId="3001051562" sldId="311"/>
            <ac:picMk id="13" creationId="{B5E808C4-4EAA-4805-B0C6-D2DDB2208A23}"/>
          </ac:picMkLst>
        </pc:picChg>
        <pc:picChg chg="add del mod">
          <ac:chgData name="Aditya C." userId="52149d970a381a3d" providerId="LiveId" clId="{8F66BE36-76CA-40F7-A04D-99924FDE54EE}" dt="2020-06-03T04:20:20.712" v="1702" actId="478"/>
          <ac:picMkLst>
            <pc:docMk/>
            <pc:sldMk cId="3001051562" sldId="311"/>
            <ac:picMk id="14" creationId="{29D251BC-770F-43F3-A04F-625BD6C43F19}"/>
          </ac:picMkLst>
        </pc:picChg>
        <pc:picChg chg="add del mod">
          <ac:chgData name="Aditya C." userId="52149d970a381a3d" providerId="LiveId" clId="{8F66BE36-76CA-40F7-A04D-99924FDE54EE}" dt="2020-06-03T04:20:17.336" v="1698"/>
          <ac:picMkLst>
            <pc:docMk/>
            <pc:sldMk cId="3001051562" sldId="311"/>
            <ac:picMk id="15" creationId="{1D60B2C2-2623-4E31-96A5-6714F0120B99}"/>
          </ac:picMkLst>
        </pc:picChg>
        <pc:picChg chg="add del mod">
          <ac:chgData name="Aditya C." userId="52149d970a381a3d" providerId="LiveId" clId="{8F66BE36-76CA-40F7-A04D-99924FDE54EE}" dt="2020-06-03T04:20:41.327" v="1706" actId="478"/>
          <ac:picMkLst>
            <pc:docMk/>
            <pc:sldMk cId="3001051562" sldId="311"/>
            <ac:picMk id="17" creationId="{4FBA993C-23B0-44E6-85C9-82F9CFD6A546}"/>
          </ac:picMkLst>
        </pc:picChg>
        <pc:picChg chg="add mod">
          <ac:chgData name="Aditya C." userId="52149d970a381a3d" providerId="LiveId" clId="{8F66BE36-76CA-40F7-A04D-99924FDE54EE}" dt="2020-06-10T03:13:20.129" v="2301" actId="1076"/>
          <ac:picMkLst>
            <pc:docMk/>
            <pc:sldMk cId="3001051562" sldId="311"/>
            <ac:picMk id="22" creationId="{9F50F1AE-CDC7-4F0E-82DD-AFBAA454A273}"/>
          </ac:picMkLst>
        </pc:picChg>
        <pc:picChg chg="add del">
          <ac:chgData name="Aditya C." userId="52149d970a381a3d" providerId="LiveId" clId="{8F66BE36-76CA-40F7-A04D-99924FDE54EE}" dt="2020-06-10T02:14:09.907" v="2134"/>
          <ac:picMkLst>
            <pc:docMk/>
            <pc:sldMk cId="3001051562" sldId="311"/>
            <ac:picMk id="1026" creationId="{41A883B5-CC7C-4985-80D4-817B52A48EDB}"/>
          </ac:picMkLst>
        </pc:picChg>
        <pc:picChg chg="add del">
          <ac:chgData name="Aditya C." userId="52149d970a381a3d" providerId="LiveId" clId="{8F66BE36-76CA-40F7-A04D-99924FDE54EE}" dt="2020-06-03T04:19:02.778" v="1678" actId="478"/>
          <ac:picMkLst>
            <pc:docMk/>
            <pc:sldMk cId="3001051562" sldId="311"/>
            <ac:picMk id="1026" creationId="{7C332669-6811-4A5D-B781-1DF9305557B0}"/>
          </ac:picMkLst>
        </pc:picChg>
        <pc:picChg chg="add mod">
          <ac:chgData name="Aditya C." userId="52149d970a381a3d" providerId="LiveId" clId="{8F66BE36-76CA-40F7-A04D-99924FDE54EE}" dt="2020-06-10T03:13:16.363" v="2299" actId="1076"/>
          <ac:picMkLst>
            <pc:docMk/>
            <pc:sldMk cId="3001051562" sldId="311"/>
            <ac:picMk id="1028" creationId="{C2C067D5-5E1D-43EC-B0CA-F2019483A92A}"/>
          </ac:picMkLst>
        </pc:picChg>
      </pc:sldChg>
      <pc:sldChg chg="modSp del mod">
        <pc:chgData name="Aditya C." userId="52149d970a381a3d" providerId="LiveId" clId="{8F66BE36-76CA-40F7-A04D-99924FDE54EE}" dt="2020-06-11T01:12:47.043" v="5781" actId="47"/>
        <pc:sldMkLst>
          <pc:docMk/>
          <pc:sldMk cId="3103684096" sldId="313"/>
        </pc:sldMkLst>
        <pc:spChg chg="mod">
          <ac:chgData name="Aditya C." userId="52149d970a381a3d" providerId="LiveId" clId="{8F66BE36-76CA-40F7-A04D-99924FDE54EE}" dt="2020-06-11T01:06:55.595" v="5470" actId="20577"/>
          <ac:spMkLst>
            <pc:docMk/>
            <pc:sldMk cId="3103684096" sldId="313"/>
            <ac:spMk id="3" creationId="{2510ECFD-6884-9249-AE29-8B2A0B878587}"/>
          </ac:spMkLst>
        </pc:spChg>
      </pc:sldChg>
      <pc:sldChg chg="addSp delSp modSp mod">
        <pc:chgData name="Aditya C." userId="52149d970a381a3d" providerId="LiveId" clId="{8F66BE36-76CA-40F7-A04D-99924FDE54EE}" dt="2020-06-10T03:13:09.922" v="2298" actId="1076"/>
        <pc:sldMkLst>
          <pc:docMk/>
          <pc:sldMk cId="4099784587" sldId="314"/>
        </pc:sldMkLst>
        <pc:graphicFrameChg chg="mod modGraphic">
          <ac:chgData name="Aditya C." userId="52149d970a381a3d" providerId="LiveId" clId="{8F66BE36-76CA-40F7-A04D-99924FDE54EE}" dt="2020-06-10T03:11:34.295" v="2289" actId="20577"/>
          <ac:graphicFrameMkLst>
            <pc:docMk/>
            <pc:sldMk cId="4099784587" sldId="314"/>
            <ac:graphicFrameMk id="19" creationId="{F6422535-2FC6-4EE0-AF7D-21DA7F02717B}"/>
          </ac:graphicFrameMkLst>
        </pc:graphicFrameChg>
        <pc:picChg chg="mod">
          <ac:chgData name="Aditya C." userId="52149d970a381a3d" providerId="LiveId" clId="{8F66BE36-76CA-40F7-A04D-99924FDE54EE}" dt="2020-06-10T03:12:52.514" v="2293" actId="1076"/>
          <ac:picMkLst>
            <pc:docMk/>
            <pc:sldMk cId="4099784587" sldId="314"/>
            <ac:picMk id="3" creationId="{EAEFDE2D-0EB4-CD46-AC0B-E0883F4D06B4}"/>
          </ac:picMkLst>
        </pc:picChg>
        <pc:picChg chg="del">
          <ac:chgData name="Aditya C." userId="52149d970a381a3d" providerId="LiveId" clId="{8F66BE36-76CA-40F7-A04D-99924FDE54EE}" dt="2020-06-10T02:14:38.650" v="2146" actId="21"/>
          <ac:picMkLst>
            <pc:docMk/>
            <pc:sldMk cId="4099784587" sldId="314"/>
            <ac:picMk id="7" creationId="{BBABEC64-C175-FE4F-84A8-02C4288ACBF7}"/>
          </ac:picMkLst>
        </pc:picChg>
        <pc:picChg chg="mod">
          <ac:chgData name="Aditya C." userId="52149d970a381a3d" providerId="LiveId" clId="{8F66BE36-76CA-40F7-A04D-99924FDE54EE}" dt="2020-06-10T03:12:56.663" v="2294" actId="1076"/>
          <ac:picMkLst>
            <pc:docMk/>
            <pc:sldMk cId="4099784587" sldId="314"/>
            <ac:picMk id="8" creationId="{C3D007E4-999F-8046-A9DB-F90F34BE5064}"/>
          </ac:picMkLst>
        </pc:picChg>
        <pc:picChg chg="add del mod">
          <ac:chgData name="Aditya C." userId="52149d970a381a3d" providerId="LiveId" clId="{8F66BE36-76CA-40F7-A04D-99924FDE54EE}" dt="2020-06-10T03:12:58.252" v="2295" actId="1076"/>
          <ac:picMkLst>
            <pc:docMk/>
            <pc:sldMk cId="4099784587" sldId="314"/>
            <ac:picMk id="9" creationId="{3ABB8AEC-45A6-4904-87CC-BB5BAF26FFE8}"/>
          </ac:picMkLst>
        </pc:picChg>
        <pc:picChg chg="add mod">
          <ac:chgData name="Aditya C." userId="52149d970a381a3d" providerId="LiveId" clId="{8F66BE36-76CA-40F7-A04D-99924FDE54EE}" dt="2020-06-10T03:13:09.922" v="2298" actId="1076"/>
          <ac:picMkLst>
            <pc:docMk/>
            <pc:sldMk cId="4099784587" sldId="314"/>
            <ac:picMk id="2050" creationId="{EC3332D3-9524-4971-B128-0277E67BD94C}"/>
          </ac:picMkLst>
        </pc:picChg>
      </pc:sldChg>
      <pc:sldChg chg="del">
        <pc:chgData name="Aditya C." userId="52149d970a381a3d" providerId="LiveId" clId="{8F66BE36-76CA-40F7-A04D-99924FDE54EE}" dt="2020-06-11T01:05:58.806" v="5446" actId="47"/>
        <pc:sldMkLst>
          <pc:docMk/>
          <pc:sldMk cId="2257892439" sldId="315"/>
        </pc:sldMkLst>
      </pc:sldChg>
      <pc:sldChg chg="addSp modSp del mod">
        <pc:chgData name="Aditya C." userId="52149d970a381a3d" providerId="LiveId" clId="{8F66BE36-76CA-40F7-A04D-99924FDE54EE}" dt="2020-06-11T00:52:51.994" v="4971" actId="47"/>
        <pc:sldMkLst>
          <pc:docMk/>
          <pc:sldMk cId="1102144507" sldId="316"/>
        </pc:sldMkLst>
        <pc:spChg chg="mod">
          <ac:chgData name="Aditya C." userId="52149d970a381a3d" providerId="LiveId" clId="{8F66BE36-76CA-40F7-A04D-99924FDE54EE}" dt="2020-06-11T00:52:36.918" v="4957" actId="14100"/>
          <ac:spMkLst>
            <pc:docMk/>
            <pc:sldMk cId="1102144507" sldId="316"/>
            <ac:spMk id="3" creationId="{3C5AC62E-3BA5-7140-8824-51EB026FE324}"/>
          </ac:spMkLst>
        </pc:spChg>
        <pc:picChg chg="add mod">
          <ac:chgData name="Aditya C." userId="52149d970a381a3d" providerId="LiveId" clId="{8F66BE36-76CA-40F7-A04D-99924FDE54EE}" dt="2020-06-11T00:52:20.973" v="4901" actId="14100"/>
          <ac:picMkLst>
            <pc:docMk/>
            <pc:sldMk cId="1102144507" sldId="316"/>
            <ac:picMk id="6146" creationId="{29973495-BE21-451E-9AF9-16EE15828AD4}"/>
          </ac:picMkLst>
        </pc:picChg>
      </pc:sldChg>
      <pc:sldChg chg="del">
        <pc:chgData name="Aditya C." userId="52149d970a381a3d" providerId="LiveId" clId="{8F66BE36-76CA-40F7-A04D-99924FDE54EE}" dt="2020-06-10T04:16:08.476" v="4837" actId="47"/>
        <pc:sldMkLst>
          <pc:docMk/>
          <pc:sldMk cId="1152675066" sldId="317"/>
        </pc:sldMkLst>
      </pc:sldChg>
      <pc:sldChg chg="addSp delSp modSp add mod">
        <pc:chgData name="Aditya C." userId="52149d970a381a3d" providerId="LiveId" clId="{8F66BE36-76CA-40F7-A04D-99924FDE54EE}" dt="2020-06-10T03:20:52.679" v="2589" actId="33524"/>
        <pc:sldMkLst>
          <pc:docMk/>
          <pc:sldMk cId="653926493" sldId="318"/>
        </pc:sldMkLst>
        <pc:spChg chg="mod">
          <ac:chgData name="Aditya C." userId="52149d970a381a3d" providerId="LiveId" clId="{8F66BE36-76CA-40F7-A04D-99924FDE54EE}" dt="2020-06-10T03:20:52.679" v="2589" actId="33524"/>
          <ac:spMkLst>
            <pc:docMk/>
            <pc:sldMk cId="653926493" sldId="318"/>
            <ac:spMk id="7" creationId="{4928A928-3E5D-410D-BAB7-1D0F412C8A97}"/>
          </ac:spMkLst>
        </pc:spChg>
        <pc:picChg chg="del">
          <ac:chgData name="Aditya C." userId="52149d970a381a3d" providerId="LiveId" clId="{8F66BE36-76CA-40F7-A04D-99924FDE54EE}" dt="2020-06-10T03:16:38.983" v="2335" actId="478"/>
          <ac:picMkLst>
            <pc:docMk/>
            <pc:sldMk cId="653926493" sldId="318"/>
            <ac:picMk id="8" creationId="{C63183F8-0539-47E9-AFD5-397D7702F073}"/>
          </ac:picMkLst>
        </pc:picChg>
        <pc:picChg chg="del">
          <ac:chgData name="Aditya C." userId="52149d970a381a3d" providerId="LiveId" clId="{8F66BE36-76CA-40F7-A04D-99924FDE54EE}" dt="2020-06-10T03:16:47.910" v="2336" actId="478"/>
          <ac:picMkLst>
            <pc:docMk/>
            <pc:sldMk cId="653926493" sldId="318"/>
            <ac:picMk id="1026" creationId="{7C332669-6811-4A5D-B781-1DF9305557B0}"/>
          </ac:picMkLst>
        </pc:picChg>
        <pc:picChg chg="add del">
          <ac:chgData name="Aditya C." userId="52149d970a381a3d" providerId="LiveId" clId="{8F66BE36-76CA-40F7-A04D-99924FDE54EE}" dt="2020-06-10T03:17:29.782" v="2338"/>
          <ac:picMkLst>
            <pc:docMk/>
            <pc:sldMk cId="653926493" sldId="318"/>
            <ac:picMk id="3074" creationId="{4474BE77-A0FA-4313-8006-116B66D0CA8E}"/>
          </ac:picMkLst>
        </pc:picChg>
        <pc:picChg chg="add mod">
          <ac:chgData name="Aditya C." userId="52149d970a381a3d" providerId="LiveId" clId="{8F66BE36-76CA-40F7-A04D-99924FDE54EE}" dt="2020-06-10T03:18:37.391" v="2341" actId="14100"/>
          <ac:picMkLst>
            <pc:docMk/>
            <pc:sldMk cId="653926493" sldId="318"/>
            <ac:picMk id="3076" creationId="{D56DB1C1-7E24-4153-99A7-4E4177E21733}"/>
          </ac:picMkLst>
        </pc:picChg>
      </pc:sldChg>
      <pc:sldChg chg="addSp delSp modSp add del mod">
        <pc:chgData name="Aditya C." userId="52149d970a381a3d" providerId="LiveId" clId="{8F66BE36-76CA-40F7-A04D-99924FDE54EE}" dt="2020-06-10T03:50:33.895" v="3386" actId="47"/>
        <pc:sldMkLst>
          <pc:docMk/>
          <pc:sldMk cId="419041851" sldId="319"/>
        </pc:sldMkLst>
        <pc:spChg chg="mod">
          <ac:chgData name="Aditya C." userId="52149d970a381a3d" providerId="LiveId" clId="{8F66BE36-76CA-40F7-A04D-99924FDE54EE}" dt="2020-06-10T03:41:08.975" v="3186" actId="20577"/>
          <ac:spMkLst>
            <pc:docMk/>
            <pc:sldMk cId="419041851" sldId="319"/>
            <ac:spMk id="2" creationId="{4BC26BEF-0468-F84D-B84B-30259DE50006}"/>
          </ac:spMkLst>
        </pc:spChg>
        <pc:spChg chg="mod">
          <ac:chgData name="Aditya C." userId="52149d970a381a3d" providerId="LiveId" clId="{8F66BE36-76CA-40F7-A04D-99924FDE54EE}" dt="2020-06-10T03:41:14.358" v="3205" actId="20577"/>
          <ac:spMkLst>
            <pc:docMk/>
            <pc:sldMk cId="419041851" sldId="319"/>
            <ac:spMk id="7" creationId="{4928A928-3E5D-410D-BAB7-1D0F412C8A97}"/>
          </ac:spMkLst>
        </pc:spChg>
        <pc:picChg chg="del">
          <ac:chgData name="Aditya C." userId="52149d970a381a3d" providerId="LiveId" clId="{8F66BE36-76CA-40F7-A04D-99924FDE54EE}" dt="2020-06-10T03:41:17.023" v="3206" actId="478"/>
          <ac:picMkLst>
            <pc:docMk/>
            <pc:sldMk cId="419041851" sldId="319"/>
            <ac:picMk id="1030" creationId="{DD75867A-074F-4A06-8210-48D263AD99F5}"/>
          </ac:picMkLst>
        </pc:picChg>
        <pc:picChg chg="del">
          <ac:chgData name="Aditya C." userId="52149d970a381a3d" providerId="LiveId" clId="{8F66BE36-76CA-40F7-A04D-99924FDE54EE}" dt="2020-06-10T03:41:17.351" v="3207" actId="478"/>
          <ac:picMkLst>
            <pc:docMk/>
            <pc:sldMk cId="419041851" sldId="319"/>
            <ac:picMk id="1034" creationId="{B5DDADF9-6CBE-4885-915F-9D8F9AE07145}"/>
          </ac:picMkLst>
        </pc:picChg>
        <pc:picChg chg="add del mod">
          <ac:chgData name="Aditya C." userId="52149d970a381a3d" providerId="LiveId" clId="{8F66BE36-76CA-40F7-A04D-99924FDE54EE}" dt="2020-06-10T03:50:32.422" v="3385" actId="478"/>
          <ac:picMkLst>
            <pc:docMk/>
            <pc:sldMk cId="419041851" sldId="319"/>
            <ac:picMk id="4098" creationId="{C517B48E-9EF4-4B0F-A166-C261533C8FA4}"/>
          </ac:picMkLst>
        </pc:picChg>
      </pc:sldChg>
      <pc:sldChg chg="addSp modSp add mod">
        <pc:chgData name="Aditya C." userId="52149d970a381a3d" providerId="LiveId" clId="{8F66BE36-76CA-40F7-A04D-99924FDE54EE}" dt="2020-06-11T01:14:36.097" v="5795" actId="1076"/>
        <pc:sldMkLst>
          <pc:docMk/>
          <pc:sldMk cId="2747519672" sldId="319"/>
        </pc:sldMkLst>
        <pc:spChg chg="mod">
          <ac:chgData name="Aditya C." userId="52149d970a381a3d" providerId="LiveId" clId="{8F66BE36-76CA-40F7-A04D-99924FDE54EE}" dt="2020-06-10T03:50:43.689" v="3402" actId="20577"/>
          <ac:spMkLst>
            <pc:docMk/>
            <pc:sldMk cId="2747519672" sldId="319"/>
            <ac:spMk id="2" creationId="{9AD724BC-CB95-924F-92A7-1C4BA3049736}"/>
          </ac:spMkLst>
        </pc:spChg>
        <pc:spChg chg="mod">
          <ac:chgData name="Aditya C." userId="52149d970a381a3d" providerId="LiveId" clId="{8F66BE36-76CA-40F7-A04D-99924FDE54EE}" dt="2020-06-11T01:14:18.790" v="5791" actId="14100"/>
          <ac:spMkLst>
            <pc:docMk/>
            <pc:sldMk cId="2747519672" sldId="319"/>
            <ac:spMk id="3" creationId="{2CD2D437-E61A-4148-873E-0AA793BB2044}"/>
          </ac:spMkLst>
        </pc:spChg>
        <pc:picChg chg="add mod">
          <ac:chgData name="Aditya C." userId="52149d970a381a3d" providerId="LiveId" clId="{8F66BE36-76CA-40F7-A04D-99924FDE54EE}" dt="2020-06-11T01:14:36.097" v="5795" actId="1076"/>
          <ac:picMkLst>
            <pc:docMk/>
            <pc:sldMk cId="2747519672" sldId="319"/>
            <ac:picMk id="7" creationId="{F61847C9-ABAE-49BD-8074-BEACC2454506}"/>
          </ac:picMkLst>
        </pc:picChg>
      </pc:sldChg>
      <pc:sldChg chg="addSp delSp modSp add mod">
        <pc:chgData name="Aditya C." userId="52149d970a381a3d" providerId="LiveId" clId="{8F66BE36-76CA-40F7-A04D-99924FDE54EE}" dt="2020-06-10T04:16:04.089" v="4836" actId="20577"/>
        <pc:sldMkLst>
          <pc:docMk/>
          <pc:sldMk cId="260903989" sldId="320"/>
        </pc:sldMkLst>
        <pc:spChg chg="mod">
          <ac:chgData name="Aditya C." userId="52149d970a381a3d" providerId="LiveId" clId="{8F66BE36-76CA-40F7-A04D-99924FDE54EE}" dt="2020-06-10T04:08:52.944" v="4465" actId="20577"/>
          <ac:spMkLst>
            <pc:docMk/>
            <pc:sldMk cId="260903989" sldId="320"/>
            <ac:spMk id="2" creationId="{9AD724BC-CB95-924F-92A7-1C4BA3049736}"/>
          </ac:spMkLst>
        </pc:spChg>
        <pc:spChg chg="mod">
          <ac:chgData name="Aditya C." userId="52149d970a381a3d" providerId="LiveId" clId="{8F66BE36-76CA-40F7-A04D-99924FDE54EE}" dt="2020-06-10T04:16:04.089" v="4836" actId="20577"/>
          <ac:spMkLst>
            <pc:docMk/>
            <pc:sldMk cId="260903989" sldId="320"/>
            <ac:spMk id="3" creationId="{2CD2D437-E61A-4148-873E-0AA793BB2044}"/>
          </ac:spMkLst>
        </pc:spChg>
        <pc:picChg chg="add mod">
          <ac:chgData name="Aditya C." userId="52149d970a381a3d" providerId="LiveId" clId="{8F66BE36-76CA-40F7-A04D-99924FDE54EE}" dt="2020-06-10T04:13:06.506" v="4571" actId="1076"/>
          <ac:picMkLst>
            <pc:docMk/>
            <pc:sldMk cId="260903989" sldId="320"/>
            <ac:picMk id="5122" creationId="{2F7E8F5D-902D-461C-9259-27828200CA66}"/>
          </ac:picMkLst>
        </pc:picChg>
        <pc:picChg chg="add del mod">
          <ac:chgData name="Aditya C." userId="52149d970a381a3d" providerId="LiveId" clId="{8F66BE36-76CA-40F7-A04D-99924FDE54EE}" dt="2020-06-10T04:13:56.504" v="4574" actId="478"/>
          <ac:picMkLst>
            <pc:docMk/>
            <pc:sldMk cId="260903989" sldId="320"/>
            <ac:picMk id="5124" creationId="{A1591A41-0C17-4A20-A38F-02E1CDB86168}"/>
          </ac:picMkLst>
        </pc:picChg>
        <pc:picChg chg="add mod">
          <ac:chgData name="Aditya C." userId="52149d970a381a3d" providerId="LiveId" clId="{8F66BE36-76CA-40F7-A04D-99924FDE54EE}" dt="2020-06-10T04:14:13.206" v="4577" actId="1076"/>
          <ac:picMkLst>
            <pc:docMk/>
            <pc:sldMk cId="260903989" sldId="320"/>
            <ac:picMk id="5126" creationId="{0DEFFDE3-F496-4EED-AF2A-7614719D4A06}"/>
          </ac:picMkLst>
        </pc:picChg>
      </pc:sldChg>
      <pc:sldChg chg="modSp add mod">
        <pc:chgData name="Aditya C." userId="52149d970a381a3d" providerId="LiveId" clId="{8F66BE36-76CA-40F7-A04D-99924FDE54EE}" dt="2020-06-10T04:16:45.371" v="4884" actId="20577"/>
        <pc:sldMkLst>
          <pc:docMk/>
          <pc:sldMk cId="192776812" sldId="321"/>
        </pc:sldMkLst>
        <pc:spChg chg="mod">
          <ac:chgData name="Aditya C." userId="52149d970a381a3d" providerId="LiveId" clId="{8F66BE36-76CA-40F7-A04D-99924FDE54EE}" dt="2020-06-10T04:16:30.808" v="4855" actId="20577"/>
          <ac:spMkLst>
            <pc:docMk/>
            <pc:sldMk cId="192776812" sldId="321"/>
            <ac:spMk id="2" creationId="{4BC26BEF-0468-F84D-B84B-30259DE50006}"/>
          </ac:spMkLst>
        </pc:spChg>
        <pc:spChg chg="mod">
          <ac:chgData name="Aditya C." userId="52149d970a381a3d" providerId="LiveId" clId="{8F66BE36-76CA-40F7-A04D-99924FDE54EE}" dt="2020-06-10T04:16:45.371" v="4884" actId="20577"/>
          <ac:spMkLst>
            <pc:docMk/>
            <pc:sldMk cId="192776812" sldId="321"/>
            <ac:spMk id="3" creationId="{69B034A8-B53E-D342-9F11-1CAECEE5C31F}"/>
          </ac:spMkLst>
        </pc:spChg>
      </pc:sldChg>
      <pc:sldChg chg="addSp delSp modSp add mod">
        <pc:chgData name="Aditya C." userId="52149d970a381a3d" providerId="LiveId" clId="{8F66BE36-76CA-40F7-A04D-99924FDE54EE}" dt="2020-06-11T00:59:55.095" v="5445" actId="14100"/>
        <pc:sldMkLst>
          <pc:docMk/>
          <pc:sldMk cId="3970904719" sldId="322"/>
        </pc:sldMkLst>
        <pc:spChg chg="mod">
          <ac:chgData name="Aditya C." userId="52149d970a381a3d" providerId="LiveId" clId="{8F66BE36-76CA-40F7-A04D-99924FDE54EE}" dt="2020-06-11T00:52:43.370" v="4970" actId="20577"/>
          <ac:spMkLst>
            <pc:docMk/>
            <pc:sldMk cId="3970904719" sldId="322"/>
            <ac:spMk id="2" creationId="{9AD724BC-CB95-924F-92A7-1C4BA3049736}"/>
          </ac:spMkLst>
        </pc:spChg>
        <pc:spChg chg="mod">
          <ac:chgData name="Aditya C." userId="52149d970a381a3d" providerId="LiveId" clId="{8F66BE36-76CA-40F7-A04D-99924FDE54EE}" dt="2020-06-11T00:59:05.584" v="5436" actId="20577"/>
          <ac:spMkLst>
            <pc:docMk/>
            <pc:sldMk cId="3970904719" sldId="322"/>
            <ac:spMk id="3" creationId="{2CD2D437-E61A-4148-873E-0AA793BB2044}"/>
          </ac:spMkLst>
        </pc:spChg>
        <pc:picChg chg="add mod">
          <ac:chgData name="Aditya C." userId="52149d970a381a3d" providerId="LiveId" clId="{8F66BE36-76CA-40F7-A04D-99924FDE54EE}" dt="2020-06-11T00:59:55.095" v="5445" actId="14100"/>
          <ac:picMkLst>
            <pc:docMk/>
            <pc:sldMk cId="3970904719" sldId="322"/>
            <ac:picMk id="7" creationId="{17387B30-FDE0-464A-A1E8-969AAF3C2FB7}"/>
          </ac:picMkLst>
        </pc:picChg>
        <pc:picChg chg="add del mod">
          <ac:chgData name="Aditya C." userId="52149d970a381a3d" providerId="LiveId" clId="{8F66BE36-76CA-40F7-A04D-99924FDE54EE}" dt="2020-06-11T00:52:57.575" v="4975" actId="478"/>
          <ac:picMkLst>
            <pc:docMk/>
            <pc:sldMk cId="3970904719" sldId="322"/>
            <ac:picMk id="8" creationId="{ADA2C85D-B23E-42BB-AD2E-342BE798CD21}"/>
          </ac:picMkLst>
        </pc:picChg>
        <pc:picChg chg="del">
          <ac:chgData name="Aditya C." userId="52149d970a381a3d" providerId="LiveId" clId="{8F66BE36-76CA-40F7-A04D-99924FDE54EE}" dt="2020-06-11T00:52:55.809" v="4973" actId="478"/>
          <ac:picMkLst>
            <pc:docMk/>
            <pc:sldMk cId="3970904719" sldId="322"/>
            <ac:picMk id="5122" creationId="{2F7E8F5D-902D-461C-9259-27828200CA66}"/>
          </ac:picMkLst>
        </pc:picChg>
        <pc:picChg chg="del mod">
          <ac:chgData name="Aditya C." userId="52149d970a381a3d" providerId="LiveId" clId="{8F66BE36-76CA-40F7-A04D-99924FDE54EE}" dt="2020-06-11T00:52:55.809" v="4973" actId="478"/>
          <ac:picMkLst>
            <pc:docMk/>
            <pc:sldMk cId="3970904719" sldId="322"/>
            <ac:picMk id="5126" creationId="{0DEFFDE3-F496-4EED-AF2A-7614719D4A06}"/>
          </ac:picMkLst>
        </pc:picChg>
        <pc:picChg chg="add del">
          <ac:chgData name="Aditya C." userId="52149d970a381a3d" providerId="LiveId" clId="{8F66BE36-76CA-40F7-A04D-99924FDE54EE}" dt="2020-06-11T00:53:03.723" v="4977"/>
          <ac:picMkLst>
            <pc:docMk/>
            <pc:sldMk cId="3970904719" sldId="322"/>
            <ac:picMk id="7170" creationId="{CF9ADA57-408F-4080-BAB1-4D6830C8439E}"/>
          </ac:picMkLst>
        </pc:picChg>
        <pc:picChg chg="add del mod">
          <ac:chgData name="Aditya C." userId="52149d970a381a3d" providerId="LiveId" clId="{8F66BE36-76CA-40F7-A04D-99924FDE54EE}" dt="2020-06-11T00:59:07.547" v="5437" actId="478"/>
          <ac:picMkLst>
            <pc:docMk/>
            <pc:sldMk cId="3970904719" sldId="322"/>
            <ac:picMk id="7172" creationId="{D45D45BF-88DA-4E23-BAB6-0FF42EF74783}"/>
          </ac:picMkLst>
        </pc:picChg>
      </pc:sldChg>
      <pc:sldChg chg="addSp delSp modSp add mod">
        <pc:chgData name="Aditya C." userId="52149d970a381a3d" providerId="LiveId" clId="{8F66BE36-76CA-40F7-A04D-99924FDE54EE}" dt="2020-06-11T01:09:33.765" v="5780" actId="20577"/>
        <pc:sldMkLst>
          <pc:docMk/>
          <pc:sldMk cId="247003076" sldId="323"/>
        </pc:sldMkLst>
        <pc:spChg chg="mod">
          <ac:chgData name="Aditya C." userId="52149d970a381a3d" providerId="LiveId" clId="{8F66BE36-76CA-40F7-A04D-99924FDE54EE}" dt="2020-06-11T01:07:07.711" v="5495" actId="20577"/>
          <ac:spMkLst>
            <pc:docMk/>
            <pc:sldMk cId="247003076" sldId="323"/>
            <ac:spMk id="2" creationId="{9AD724BC-CB95-924F-92A7-1C4BA3049736}"/>
          </ac:spMkLst>
        </pc:spChg>
        <pc:spChg chg="mod">
          <ac:chgData name="Aditya C." userId="52149d970a381a3d" providerId="LiveId" clId="{8F66BE36-76CA-40F7-A04D-99924FDE54EE}" dt="2020-06-11T01:09:33.765" v="5780" actId="20577"/>
          <ac:spMkLst>
            <pc:docMk/>
            <pc:sldMk cId="247003076" sldId="323"/>
            <ac:spMk id="3" creationId="{2CD2D437-E61A-4148-873E-0AA793BB2044}"/>
          </ac:spMkLst>
        </pc:spChg>
        <pc:picChg chg="del">
          <ac:chgData name="Aditya C." userId="52149d970a381a3d" providerId="LiveId" clId="{8F66BE36-76CA-40F7-A04D-99924FDE54EE}" dt="2020-06-11T01:08:43.744" v="5765" actId="478"/>
          <ac:picMkLst>
            <pc:docMk/>
            <pc:sldMk cId="247003076" sldId="323"/>
            <ac:picMk id="7" creationId="{17387B30-FDE0-464A-A1E8-969AAF3C2FB7}"/>
          </ac:picMkLst>
        </pc:picChg>
        <pc:picChg chg="add mod">
          <ac:chgData name="Aditya C." userId="52149d970a381a3d" providerId="LiveId" clId="{8F66BE36-76CA-40F7-A04D-99924FDE54EE}" dt="2020-06-11T01:09:24.823" v="5773" actId="1076"/>
          <ac:picMkLst>
            <pc:docMk/>
            <pc:sldMk cId="247003076" sldId="323"/>
            <ac:picMk id="8194" creationId="{98B2F83D-A4EA-4E19-82FC-4FD17E086914}"/>
          </ac:picMkLst>
        </pc:picChg>
      </pc:sldChg>
    </pc:docChg>
  </pc:docChgLst>
  <pc:docChgLst>
    <pc:chgData name="Aditya C." userId="52149d970a381a3d" providerId="LiveId" clId="{2B6FA2CE-EDA2-144C-9BAC-20C9B7E33DB0}"/>
    <pc:docChg chg="undo custSel addSld delSld modSld sldOrd">
      <pc:chgData name="Aditya C." userId="52149d970a381a3d" providerId="LiveId" clId="{2B6FA2CE-EDA2-144C-9BAC-20C9B7E33DB0}" dt="2020-06-08T02:43:25.803" v="3823" actId="20577"/>
      <pc:docMkLst>
        <pc:docMk/>
      </pc:docMkLst>
      <pc:sldChg chg="modSp">
        <pc:chgData name="Aditya C." userId="52149d970a381a3d" providerId="LiveId" clId="{2B6FA2CE-EDA2-144C-9BAC-20C9B7E33DB0}" dt="2020-06-03T00:06:56.024" v="27" actId="27636"/>
        <pc:sldMkLst>
          <pc:docMk/>
          <pc:sldMk cId="0" sldId="256"/>
        </pc:sldMkLst>
        <pc:spChg chg="mod">
          <ac:chgData name="Aditya C." userId="52149d970a381a3d" providerId="LiveId" clId="{2B6FA2CE-EDA2-144C-9BAC-20C9B7E33DB0}" dt="2020-06-03T00:06:56.024" v="27" actId="27636"/>
          <ac:spMkLst>
            <pc:docMk/>
            <pc:sldMk cId="0" sldId="256"/>
            <ac:spMk id="104" creationId="{00000000-0000-0000-0000-000000000000}"/>
          </ac:spMkLst>
        </pc:spChg>
      </pc:sldChg>
      <pc:sldChg chg="del">
        <pc:chgData name="Aditya C." userId="52149d970a381a3d" providerId="LiveId" clId="{2B6FA2CE-EDA2-144C-9BAC-20C9B7E33DB0}" dt="2020-06-03T00:07:41.738" v="69" actId="2696"/>
        <pc:sldMkLst>
          <pc:docMk/>
          <pc:sldMk cId="917321645" sldId="259"/>
        </pc:sldMkLst>
      </pc:sldChg>
      <pc:sldChg chg="del">
        <pc:chgData name="Aditya C." userId="52149d970a381a3d" providerId="LiveId" clId="{2B6FA2CE-EDA2-144C-9BAC-20C9B7E33DB0}" dt="2020-06-03T00:07:42.797" v="70" actId="2696"/>
        <pc:sldMkLst>
          <pc:docMk/>
          <pc:sldMk cId="437145475" sldId="260"/>
        </pc:sldMkLst>
      </pc:sldChg>
      <pc:sldChg chg="del">
        <pc:chgData name="Aditya C." userId="52149d970a381a3d" providerId="LiveId" clId="{2B6FA2CE-EDA2-144C-9BAC-20C9B7E33DB0}" dt="2020-06-03T00:07:43.566" v="71" actId="2696"/>
        <pc:sldMkLst>
          <pc:docMk/>
          <pc:sldMk cId="3623176128" sldId="261"/>
        </pc:sldMkLst>
      </pc:sldChg>
      <pc:sldChg chg="del">
        <pc:chgData name="Aditya C." userId="52149d970a381a3d" providerId="LiveId" clId="{2B6FA2CE-EDA2-144C-9BAC-20C9B7E33DB0}" dt="2020-06-03T00:07:44.262" v="72" actId="2696"/>
        <pc:sldMkLst>
          <pc:docMk/>
          <pc:sldMk cId="2639156806" sldId="262"/>
        </pc:sldMkLst>
      </pc:sldChg>
      <pc:sldChg chg="del">
        <pc:chgData name="Aditya C." userId="52149d970a381a3d" providerId="LiveId" clId="{2B6FA2CE-EDA2-144C-9BAC-20C9B7E33DB0}" dt="2020-06-03T00:07:44.671" v="73" actId="2696"/>
        <pc:sldMkLst>
          <pc:docMk/>
          <pc:sldMk cId="4201545221" sldId="263"/>
        </pc:sldMkLst>
      </pc:sldChg>
      <pc:sldChg chg="del">
        <pc:chgData name="Aditya C." userId="52149d970a381a3d" providerId="LiveId" clId="{2B6FA2CE-EDA2-144C-9BAC-20C9B7E33DB0}" dt="2020-06-03T00:07:45.100" v="74" actId="2696"/>
        <pc:sldMkLst>
          <pc:docMk/>
          <pc:sldMk cId="4028511659" sldId="264"/>
        </pc:sldMkLst>
      </pc:sldChg>
      <pc:sldChg chg="del">
        <pc:chgData name="Aditya C." userId="52149d970a381a3d" providerId="LiveId" clId="{2B6FA2CE-EDA2-144C-9BAC-20C9B7E33DB0}" dt="2020-06-03T00:07:45.512" v="75" actId="2696"/>
        <pc:sldMkLst>
          <pc:docMk/>
          <pc:sldMk cId="455002087" sldId="265"/>
        </pc:sldMkLst>
      </pc:sldChg>
      <pc:sldChg chg="del">
        <pc:chgData name="Aditya C." userId="52149d970a381a3d" providerId="LiveId" clId="{2B6FA2CE-EDA2-144C-9BAC-20C9B7E33DB0}" dt="2020-06-03T00:07:45.806" v="76" actId="2696"/>
        <pc:sldMkLst>
          <pc:docMk/>
          <pc:sldMk cId="33674652" sldId="266"/>
        </pc:sldMkLst>
      </pc:sldChg>
      <pc:sldChg chg="modSp del">
        <pc:chgData name="Aditya C." userId="52149d970a381a3d" providerId="LiveId" clId="{2B6FA2CE-EDA2-144C-9BAC-20C9B7E33DB0}" dt="2020-06-03T16:48:09.747" v="911" actId="2696"/>
        <pc:sldMkLst>
          <pc:docMk/>
          <pc:sldMk cId="721822129" sldId="267"/>
        </pc:sldMkLst>
        <pc:spChg chg="mod">
          <ac:chgData name="Aditya C." userId="52149d970a381a3d" providerId="LiveId" clId="{2B6FA2CE-EDA2-144C-9BAC-20C9B7E33DB0}" dt="2020-06-03T00:06:32.776" v="5" actId="20577"/>
          <ac:spMkLst>
            <pc:docMk/>
            <pc:sldMk cId="721822129" sldId="267"/>
            <ac:spMk id="2" creationId="{D9FD2001-1DC3-C144-ADB3-32F8AC8751EB}"/>
          </ac:spMkLst>
        </pc:spChg>
        <pc:spChg chg="mod">
          <ac:chgData name="Aditya C." userId="52149d970a381a3d" providerId="LiveId" clId="{2B6FA2CE-EDA2-144C-9BAC-20C9B7E33DB0}" dt="2020-06-03T01:54:22.459" v="680" actId="20577"/>
          <ac:spMkLst>
            <pc:docMk/>
            <pc:sldMk cId="721822129" sldId="267"/>
            <ac:spMk id="5" creationId="{130CED62-E065-7B4B-9D91-4B8D5E715645}"/>
          </ac:spMkLst>
        </pc:spChg>
      </pc:sldChg>
      <pc:sldChg chg="modSp ord">
        <pc:chgData name="Aditya C." userId="52149d970a381a3d" providerId="LiveId" clId="{2B6FA2CE-EDA2-144C-9BAC-20C9B7E33DB0}" dt="2020-06-05T00:30:57.786" v="3123" actId="20577"/>
        <pc:sldMkLst>
          <pc:docMk/>
          <pc:sldMk cId="3723515075" sldId="268"/>
        </pc:sldMkLst>
        <pc:spChg chg="mod">
          <ac:chgData name="Aditya C." userId="52149d970a381a3d" providerId="LiveId" clId="{2B6FA2CE-EDA2-144C-9BAC-20C9B7E33DB0}" dt="2020-06-05T00:30:57.786" v="3123" actId="20577"/>
          <ac:spMkLst>
            <pc:docMk/>
            <pc:sldMk cId="3723515075" sldId="268"/>
            <ac:spMk id="3" creationId="{2CD2D437-E61A-4148-873E-0AA793BB2044}"/>
          </ac:spMkLst>
        </pc:spChg>
      </pc:sldChg>
      <pc:sldChg chg="del">
        <pc:chgData name="Aditya C." userId="52149d970a381a3d" providerId="LiveId" clId="{2B6FA2CE-EDA2-144C-9BAC-20C9B7E33DB0}" dt="2020-06-03T00:07:46.803" v="79" actId="2696"/>
        <pc:sldMkLst>
          <pc:docMk/>
          <pc:sldMk cId="3174656060" sldId="269"/>
        </pc:sldMkLst>
      </pc:sldChg>
      <pc:sldChg chg="del">
        <pc:chgData name="Aditya C." userId="52149d970a381a3d" providerId="LiveId" clId="{2B6FA2CE-EDA2-144C-9BAC-20C9B7E33DB0}" dt="2020-06-03T00:07:47.134" v="80" actId="2696"/>
        <pc:sldMkLst>
          <pc:docMk/>
          <pc:sldMk cId="2459531987" sldId="270"/>
        </pc:sldMkLst>
      </pc:sldChg>
      <pc:sldChg chg="del">
        <pc:chgData name="Aditya C." userId="52149d970a381a3d" providerId="LiveId" clId="{2B6FA2CE-EDA2-144C-9BAC-20C9B7E33DB0}" dt="2020-06-03T00:07:47.419" v="81" actId="2696"/>
        <pc:sldMkLst>
          <pc:docMk/>
          <pc:sldMk cId="233593698" sldId="271"/>
        </pc:sldMkLst>
      </pc:sldChg>
      <pc:sldChg chg="add del">
        <pc:chgData name="Aditya C." userId="52149d970a381a3d" providerId="LiveId" clId="{2B6FA2CE-EDA2-144C-9BAC-20C9B7E33DB0}" dt="2020-06-03T00:07:49.304" v="84" actId="2696"/>
        <pc:sldMkLst>
          <pc:docMk/>
          <pc:sldMk cId="2721648732" sldId="276"/>
        </pc:sldMkLst>
      </pc:sldChg>
      <pc:sldChg chg="addSp delSp modSp del">
        <pc:chgData name="Aditya C." userId="52149d970a381a3d" providerId="LiveId" clId="{2B6FA2CE-EDA2-144C-9BAC-20C9B7E33DB0}" dt="2020-06-03T00:07:39.690" v="67" actId="2696"/>
        <pc:sldMkLst>
          <pc:docMk/>
          <pc:sldMk cId="2479113911" sldId="277"/>
        </pc:sldMkLst>
        <pc:spChg chg="mod">
          <ac:chgData name="Aditya C." userId="52149d970a381a3d" providerId="LiveId" clId="{2B6FA2CE-EDA2-144C-9BAC-20C9B7E33DB0}" dt="2020-06-03T00:06:50.489" v="25" actId="20577"/>
          <ac:spMkLst>
            <pc:docMk/>
            <pc:sldMk cId="2479113911" sldId="277"/>
            <ac:spMk id="3" creationId="{3380A104-6220-124C-84D2-4ED3CC328326}"/>
          </ac:spMkLst>
        </pc:spChg>
        <pc:spChg chg="add mod">
          <ac:chgData name="Aditya C." userId="52149d970a381a3d" providerId="LiveId" clId="{2B6FA2CE-EDA2-144C-9BAC-20C9B7E33DB0}" dt="2020-06-03T00:07:36.285" v="65" actId="1076"/>
          <ac:spMkLst>
            <pc:docMk/>
            <pc:sldMk cId="2479113911" sldId="277"/>
            <ac:spMk id="4" creationId="{30D72CF4-68AC-9146-B9A8-7B3CEFC34E69}"/>
          </ac:spMkLst>
        </pc:spChg>
        <pc:spChg chg="del">
          <ac:chgData name="Aditya C." userId="52149d970a381a3d" providerId="LiveId" clId="{2B6FA2CE-EDA2-144C-9BAC-20C9B7E33DB0}" dt="2020-06-03T00:06:59.842" v="28" actId="478"/>
          <ac:spMkLst>
            <pc:docMk/>
            <pc:sldMk cId="2479113911" sldId="277"/>
            <ac:spMk id="6147" creationId="{00000000-0000-0000-0000-000000000000}"/>
          </ac:spMkLst>
        </pc:spChg>
        <pc:spChg chg="add del">
          <ac:chgData name="Aditya C." userId="52149d970a381a3d" providerId="LiveId" clId="{2B6FA2CE-EDA2-144C-9BAC-20C9B7E33DB0}" dt="2020-06-03T00:07:35.928" v="64" actId="478"/>
          <ac:spMkLst>
            <pc:docMk/>
            <pc:sldMk cId="2479113911" sldId="277"/>
            <ac:spMk id="6152" creationId="{00000000-0000-0000-0000-000000000000}"/>
          </ac:spMkLst>
        </pc:spChg>
        <pc:grpChg chg="del">
          <ac:chgData name="Aditya C." userId="52149d970a381a3d" providerId="LiveId" clId="{2B6FA2CE-EDA2-144C-9BAC-20C9B7E33DB0}" dt="2020-06-03T00:06:55.336" v="26" actId="478"/>
          <ac:grpSpMkLst>
            <pc:docMk/>
            <pc:sldMk cId="2479113911" sldId="277"/>
            <ac:grpSpMk id="6149" creationId="{00000000-0000-0000-0000-000000000000}"/>
          </ac:grpSpMkLst>
        </pc:grpChg>
      </pc:sldChg>
      <pc:sldChg chg="del">
        <pc:chgData name="Aditya C." userId="52149d970a381a3d" providerId="LiveId" clId="{2B6FA2CE-EDA2-144C-9BAC-20C9B7E33DB0}" dt="2020-06-03T00:07:46.147" v="77" actId="2696"/>
        <pc:sldMkLst>
          <pc:docMk/>
          <pc:sldMk cId="3070954177" sldId="278"/>
        </pc:sldMkLst>
      </pc:sldChg>
      <pc:sldChg chg="del">
        <pc:chgData name="Aditya C." userId="52149d970a381a3d" providerId="LiveId" clId="{2B6FA2CE-EDA2-144C-9BAC-20C9B7E33DB0}" dt="2020-06-03T00:07:46.445" v="78" actId="2696"/>
        <pc:sldMkLst>
          <pc:docMk/>
          <pc:sldMk cId="910661039" sldId="279"/>
        </pc:sldMkLst>
      </pc:sldChg>
      <pc:sldChg chg="del">
        <pc:chgData name="Aditya C." userId="52149d970a381a3d" providerId="LiveId" clId="{2B6FA2CE-EDA2-144C-9BAC-20C9B7E33DB0}" dt="2020-06-03T00:07:47.810" v="82" actId="2696"/>
        <pc:sldMkLst>
          <pc:docMk/>
          <pc:sldMk cId="2189151760" sldId="289"/>
        </pc:sldMkLst>
      </pc:sldChg>
      <pc:sldChg chg="del">
        <pc:chgData name="Aditya C." userId="52149d970a381a3d" providerId="LiveId" clId="{2B6FA2CE-EDA2-144C-9BAC-20C9B7E33DB0}" dt="2020-06-03T00:07:40.938" v="68" actId="2696"/>
        <pc:sldMkLst>
          <pc:docMk/>
          <pc:sldMk cId="308032193" sldId="290"/>
        </pc:sldMkLst>
      </pc:sldChg>
      <pc:sldChg chg="modSp add del">
        <pc:chgData name="Aditya C." userId="52149d970a381a3d" providerId="LiveId" clId="{2B6FA2CE-EDA2-144C-9BAC-20C9B7E33DB0}" dt="2020-06-03T00:08:07.067" v="92" actId="2696"/>
        <pc:sldMkLst>
          <pc:docMk/>
          <pc:sldMk cId="531930978" sldId="291"/>
        </pc:sldMkLst>
        <pc:spChg chg="mod">
          <ac:chgData name="Aditya C." userId="52149d970a381a3d" providerId="LiveId" clId="{2B6FA2CE-EDA2-144C-9BAC-20C9B7E33DB0}" dt="2020-06-03T00:08:01.448" v="90" actId="20577"/>
          <ac:spMkLst>
            <pc:docMk/>
            <pc:sldMk cId="531930978" sldId="291"/>
            <ac:spMk id="2" creationId="{9AD724BC-CB95-924F-92A7-1C4BA3049736}"/>
          </ac:spMkLst>
        </pc:spChg>
      </pc:sldChg>
      <pc:sldChg chg="addSp delSp modSp add del">
        <pc:chgData name="Aditya C." userId="52149d970a381a3d" providerId="LiveId" clId="{2B6FA2CE-EDA2-144C-9BAC-20C9B7E33DB0}" dt="2020-06-03T16:48:15.742" v="912" actId="2696"/>
        <pc:sldMkLst>
          <pc:docMk/>
          <pc:sldMk cId="717520751" sldId="292"/>
        </pc:sldMkLst>
        <pc:spChg chg="mod">
          <ac:chgData name="Aditya C." userId="52149d970a381a3d" providerId="LiveId" clId="{2B6FA2CE-EDA2-144C-9BAC-20C9B7E33DB0}" dt="2020-06-03T00:08:56.095" v="157" actId="20577"/>
          <ac:spMkLst>
            <pc:docMk/>
            <pc:sldMk cId="717520751" sldId="292"/>
            <ac:spMk id="2" creationId="{11C5B187-BB82-C24B-9E4A-9AF32F071826}"/>
          </ac:spMkLst>
        </pc:spChg>
        <pc:spChg chg="mod">
          <ac:chgData name="Aditya C." userId="52149d970a381a3d" providerId="LiveId" clId="{2B6FA2CE-EDA2-144C-9BAC-20C9B7E33DB0}" dt="2020-06-03T00:11:14.728" v="263" actId="20577"/>
          <ac:spMkLst>
            <pc:docMk/>
            <pc:sldMk cId="717520751" sldId="292"/>
            <ac:spMk id="3" creationId="{3EB7C269-F124-BD4D-94CF-B8C7E43AD0B8}"/>
          </ac:spMkLst>
        </pc:spChg>
        <pc:picChg chg="add del">
          <ac:chgData name="Aditya C." userId="52149d970a381a3d" providerId="LiveId" clId="{2B6FA2CE-EDA2-144C-9BAC-20C9B7E33DB0}" dt="2020-06-03T00:10:14.591" v="162"/>
          <ac:picMkLst>
            <pc:docMk/>
            <pc:sldMk cId="717520751" sldId="292"/>
            <ac:picMk id="6" creationId="{F50194B6-20AF-7844-A219-2E6123D23382}"/>
          </ac:picMkLst>
        </pc:picChg>
        <pc:picChg chg="add del mod">
          <ac:chgData name="Aditya C." userId="52149d970a381a3d" providerId="LiveId" clId="{2B6FA2CE-EDA2-144C-9BAC-20C9B7E33DB0}" dt="2020-06-03T00:10:22.889" v="170"/>
          <ac:picMkLst>
            <pc:docMk/>
            <pc:sldMk cId="717520751" sldId="292"/>
            <ac:picMk id="7" creationId="{03F49C3F-4D92-1144-A57C-7A26621A1D19}"/>
          </ac:picMkLst>
        </pc:picChg>
        <pc:picChg chg="add mod">
          <ac:chgData name="Aditya C." userId="52149d970a381a3d" providerId="LiveId" clId="{2B6FA2CE-EDA2-144C-9BAC-20C9B7E33DB0}" dt="2020-06-03T00:11:08.418" v="258" actId="1076"/>
          <ac:picMkLst>
            <pc:docMk/>
            <pc:sldMk cId="717520751" sldId="292"/>
            <ac:picMk id="8" creationId="{C1FDBF85-86EF-C048-B26D-7EAF9F43D366}"/>
          </ac:picMkLst>
        </pc:picChg>
      </pc:sldChg>
      <pc:sldChg chg="addSp modSp add del">
        <pc:chgData name="Aditya C." userId="52149d970a381a3d" providerId="LiveId" clId="{2B6FA2CE-EDA2-144C-9BAC-20C9B7E33DB0}" dt="2020-06-03T16:48:18.540" v="914" actId="2696"/>
        <pc:sldMkLst>
          <pc:docMk/>
          <pc:sldMk cId="3725261957" sldId="293"/>
        </pc:sldMkLst>
        <pc:spChg chg="mod">
          <ac:chgData name="Aditya C." userId="52149d970a381a3d" providerId="LiveId" clId="{2B6FA2CE-EDA2-144C-9BAC-20C9B7E33DB0}" dt="2020-06-03T00:08:12.160" v="99" actId="20577"/>
          <ac:spMkLst>
            <pc:docMk/>
            <pc:sldMk cId="3725261957" sldId="293"/>
            <ac:spMk id="2" creationId="{7AD16FE8-83B8-3447-9B5C-083D62455F77}"/>
          </ac:spMkLst>
        </pc:spChg>
        <pc:spChg chg="mod">
          <ac:chgData name="Aditya C." userId="52149d970a381a3d" providerId="LiveId" clId="{2B6FA2CE-EDA2-144C-9BAC-20C9B7E33DB0}" dt="2020-06-03T00:09:14.968" v="160" actId="20577"/>
          <ac:spMkLst>
            <pc:docMk/>
            <pc:sldMk cId="3725261957" sldId="293"/>
            <ac:spMk id="3" creationId="{36DA8F69-075F-D94D-A13F-789FD61ECABB}"/>
          </ac:spMkLst>
        </pc:spChg>
        <pc:picChg chg="add mod">
          <ac:chgData name="Aditya C." userId="52149d970a381a3d" providerId="LiveId" clId="{2B6FA2CE-EDA2-144C-9BAC-20C9B7E33DB0}" dt="2020-06-03T00:08:42.605" v="138" actId="1076"/>
          <ac:picMkLst>
            <pc:docMk/>
            <pc:sldMk cId="3725261957" sldId="293"/>
            <ac:picMk id="6" creationId="{9E471942-B00F-FC43-B78B-B087A7CE0B59}"/>
          </ac:picMkLst>
        </pc:picChg>
      </pc:sldChg>
      <pc:sldChg chg="addSp delSp modSp add ord">
        <pc:chgData name="Aditya C." userId="52149d970a381a3d" providerId="LiveId" clId="{2B6FA2CE-EDA2-144C-9BAC-20C9B7E33DB0}" dt="2020-06-05T02:36:43.624" v="3147" actId="1076"/>
        <pc:sldMkLst>
          <pc:docMk/>
          <pc:sldMk cId="3382397786" sldId="294"/>
        </pc:sldMkLst>
        <pc:spChg chg="mod">
          <ac:chgData name="Aditya C." userId="52149d970a381a3d" providerId="LiveId" clId="{2B6FA2CE-EDA2-144C-9BAC-20C9B7E33DB0}" dt="2020-06-03T00:11:31.539" v="277" actId="20577"/>
          <ac:spMkLst>
            <pc:docMk/>
            <pc:sldMk cId="3382397786" sldId="294"/>
            <ac:spMk id="2" creationId="{D1831382-470D-CC4E-89AA-B24EB9226AFD}"/>
          </ac:spMkLst>
        </pc:spChg>
        <pc:spChg chg="mod">
          <ac:chgData name="Aditya C." userId="52149d970a381a3d" providerId="LiveId" clId="{2B6FA2CE-EDA2-144C-9BAC-20C9B7E33DB0}" dt="2020-06-05T02:36:37.264" v="3146" actId="14100"/>
          <ac:spMkLst>
            <pc:docMk/>
            <pc:sldMk cId="3382397786" sldId="294"/>
            <ac:spMk id="3" creationId="{DD650053-2A1A-644A-AF2F-23679855E6FE}"/>
          </ac:spMkLst>
        </pc:spChg>
        <pc:spChg chg="add mod">
          <ac:chgData name="Aditya C." userId="52149d970a381a3d" providerId="LiveId" clId="{2B6FA2CE-EDA2-144C-9BAC-20C9B7E33DB0}" dt="2020-06-05T00:12:12.627" v="1997" actId="164"/>
          <ac:spMkLst>
            <pc:docMk/>
            <pc:sldMk cId="3382397786" sldId="294"/>
            <ac:spMk id="7" creationId="{D5ED370F-CC62-6B46-9868-704C0DD633C9}"/>
          </ac:spMkLst>
        </pc:spChg>
        <pc:grpChg chg="add del mod">
          <ac:chgData name="Aditya C." userId="52149d970a381a3d" providerId="LiveId" clId="{2B6FA2CE-EDA2-144C-9BAC-20C9B7E33DB0}" dt="2020-06-05T00:26:48.886" v="2959" actId="478"/>
          <ac:grpSpMkLst>
            <pc:docMk/>
            <pc:sldMk cId="3382397786" sldId="294"/>
            <ac:grpSpMk id="8" creationId="{519F679B-307C-3341-9ED9-0F8647EE004E}"/>
          </ac:grpSpMkLst>
        </pc:grpChg>
        <pc:picChg chg="add mod modCrop">
          <ac:chgData name="Aditya C." userId="52149d970a381a3d" providerId="LiveId" clId="{2B6FA2CE-EDA2-144C-9BAC-20C9B7E33DB0}" dt="2020-06-05T00:12:12.627" v="1997" actId="164"/>
          <ac:picMkLst>
            <pc:docMk/>
            <pc:sldMk cId="3382397786" sldId="294"/>
            <ac:picMk id="6" creationId="{FA6DEB29-A1EA-264F-B31C-A26A4E85E15A}"/>
          </ac:picMkLst>
        </pc:picChg>
        <pc:picChg chg="add mod modCrop">
          <ac:chgData name="Aditya C." userId="52149d970a381a3d" providerId="LiveId" clId="{2B6FA2CE-EDA2-144C-9BAC-20C9B7E33DB0}" dt="2020-06-05T02:36:43.624" v="3147" actId="1076"/>
          <ac:picMkLst>
            <pc:docMk/>
            <pc:sldMk cId="3382397786" sldId="294"/>
            <ac:picMk id="9" creationId="{EBB5EC5A-35F3-7A48-B908-AE49BCA90280}"/>
          </ac:picMkLst>
        </pc:picChg>
        <pc:picChg chg="add mod modCrop">
          <ac:chgData name="Aditya C." userId="52149d970a381a3d" providerId="LiveId" clId="{2B6FA2CE-EDA2-144C-9BAC-20C9B7E33DB0}" dt="2020-06-05T02:36:33.656" v="3144" actId="1076"/>
          <ac:picMkLst>
            <pc:docMk/>
            <pc:sldMk cId="3382397786" sldId="294"/>
            <ac:picMk id="10" creationId="{035FFD0D-5097-C94A-B9C8-528E270EB525}"/>
          </ac:picMkLst>
        </pc:picChg>
      </pc:sldChg>
      <pc:sldChg chg="modSp add del ord">
        <pc:chgData name="Aditya C." userId="52149d970a381a3d" providerId="LiveId" clId="{2B6FA2CE-EDA2-144C-9BAC-20C9B7E33DB0}" dt="2020-06-04T23:45:35.199" v="1901" actId="2696"/>
        <pc:sldMkLst>
          <pc:docMk/>
          <pc:sldMk cId="867597350" sldId="295"/>
        </pc:sldMkLst>
        <pc:spChg chg="mod">
          <ac:chgData name="Aditya C." userId="52149d970a381a3d" providerId="LiveId" clId="{2B6FA2CE-EDA2-144C-9BAC-20C9B7E33DB0}" dt="2020-06-03T00:11:45.482" v="288" actId="20577"/>
          <ac:spMkLst>
            <pc:docMk/>
            <pc:sldMk cId="867597350" sldId="295"/>
            <ac:spMk id="2" creationId="{602B7130-0116-1E46-802D-7169327F5FD2}"/>
          </ac:spMkLst>
        </pc:spChg>
      </pc:sldChg>
      <pc:sldChg chg="modSp add ord">
        <pc:chgData name="Aditya C." userId="52149d970a381a3d" providerId="LiveId" clId="{2B6FA2CE-EDA2-144C-9BAC-20C9B7E33DB0}" dt="2020-06-07T23:09:43.816" v="3755" actId="20577"/>
        <pc:sldMkLst>
          <pc:docMk/>
          <pc:sldMk cId="3088954361" sldId="296"/>
        </pc:sldMkLst>
        <pc:spChg chg="mod">
          <ac:chgData name="Aditya C." userId="52149d970a381a3d" providerId="LiveId" clId="{2B6FA2CE-EDA2-144C-9BAC-20C9B7E33DB0}" dt="2020-06-04T23:35:20.602" v="1848" actId="20577"/>
          <ac:spMkLst>
            <pc:docMk/>
            <pc:sldMk cId="3088954361" sldId="296"/>
            <ac:spMk id="2" creationId="{C15F1E32-4E25-7147-B805-ACF66809426E}"/>
          </ac:spMkLst>
        </pc:spChg>
        <pc:spChg chg="mod">
          <ac:chgData name="Aditya C." userId="52149d970a381a3d" providerId="LiveId" clId="{2B6FA2CE-EDA2-144C-9BAC-20C9B7E33DB0}" dt="2020-06-07T23:09:43.816" v="3755" actId="20577"/>
          <ac:spMkLst>
            <pc:docMk/>
            <pc:sldMk cId="3088954361" sldId="296"/>
            <ac:spMk id="3" creationId="{ECBDE3D2-D12D-8142-A4A1-E33BB38DEDE0}"/>
          </ac:spMkLst>
        </pc:spChg>
      </pc:sldChg>
      <pc:sldChg chg="modSp add ord modTransition">
        <pc:chgData name="Aditya C." userId="52149d970a381a3d" providerId="LiveId" clId="{2B6FA2CE-EDA2-144C-9BAC-20C9B7E33DB0}" dt="2020-06-05T02:40:06.171" v="3148"/>
        <pc:sldMkLst>
          <pc:docMk/>
          <pc:sldMk cId="2930995570" sldId="297"/>
        </pc:sldMkLst>
        <pc:spChg chg="mod">
          <ac:chgData name="Aditya C." userId="52149d970a381a3d" providerId="LiveId" clId="{2B6FA2CE-EDA2-144C-9BAC-20C9B7E33DB0}" dt="2020-06-03T00:23:37.926" v="357" actId="20577"/>
          <ac:spMkLst>
            <pc:docMk/>
            <pc:sldMk cId="2930995570" sldId="297"/>
            <ac:spMk id="2" creationId="{68D2E414-9D1C-944C-8669-95B4D3F9A124}"/>
          </ac:spMkLst>
        </pc:spChg>
      </pc:sldChg>
      <pc:sldChg chg="modSp add del ord">
        <pc:chgData name="Aditya C." userId="52149d970a381a3d" providerId="LiveId" clId="{2B6FA2CE-EDA2-144C-9BAC-20C9B7E33DB0}" dt="2020-06-04T23:45:26.097" v="1899" actId="2696"/>
        <pc:sldMkLst>
          <pc:docMk/>
          <pc:sldMk cId="4200859238" sldId="298"/>
        </pc:sldMkLst>
        <pc:spChg chg="mod">
          <ac:chgData name="Aditya C." userId="52149d970a381a3d" providerId="LiveId" clId="{2B6FA2CE-EDA2-144C-9BAC-20C9B7E33DB0}" dt="2020-06-03T00:24:40.088" v="392" actId="20577"/>
          <ac:spMkLst>
            <pc:docMk/>
            <pc:sldMk cId="4200859238" sldId="298"/>
            <ac:spMk id="2" creationId="{DB00E94A-ADAD-C84E-B16F-75F5C6C713BF}"/>
          </ac:spMkLst>
        </pc:spChg>
      </pc:sldChg>
      <pc:sldChg chg="modSp add del ord">
        <pc:chgData name="Aditya C." userId="52149d970a381a3d" providerId="LiveId" clId="{2B6FA2CE-EDA2-144C-9BAC-20C9B7E33DB0}" dt="2020-06-04T23:45:28.314" v="1900" actId="2696"/>
        <pc:sldMkLst>
          <pc:docMk/>
          <pc:sldMk cId="2058969461" sldId="299"/>
        </pc:sldMkLst>
        <pc:spChg chg="mod">
          <ac:chgData name="Aditya C." userId="52149d970a381a3d" providerId="LiveId" clId="{2B6FA2CE-EDA2-144C-9BAC-20C9B7E33DB0}" dt="2020-06-03T00:24:54.839" v="425" actId="20577"/>
          <ac:spMkLst>
            <pc:docMk/>
            <pc:sldMk cId="2058969461" sldId="299"/>
            <ac:spMk id="2" creationId="{AB0BD874-8756-3E4E-8E0B-6CAA339CC78B}"/>
          </ac:spMkLst>
        </pc:spChg>
      </pc:sldChg>
      <pc:sldChg chg="modSp add">
        <pc:chgData name="Aditya C." userId="52149d970a381a3d" providerId="LiveId" clId="{2B6FA2CE-EDA2-144C-9BAC-20C9B7E33DB0}" dt="2020-06-07T23:13:14.577" v="3806" actId="20577"/>
        <pc:sldMkLst>
          <pc:docMk/>
          <pc:sldMk cId="3665035149" sldId="300"/>
        </pc:sldMkLst>
        <pc:spChg chg="mod">
          <ac:chgData name="Aditya C." userId="52149d970a381a3d" providerId="LiveId" clId="{2B6FA2CE-EDA2-144C-9BAC-20C9B7E33DB0}" dt="2020-06-04T23:26:28.262" v="1704" actId="20577"/>
          <ac:spMkLst>
            <pc:docMk/>
            <pc:sldMk cId="3665035149" sldId="300"/>
            <ac:spMk id="2" creationId="{4BC26BEF-0468-F84D-B84B-30259DE50006}"/>
          </ac:spMkLst>
        </pc:spChg>
        <pc:spChg chg="mod">
          <ac:chgData name="Aditya C." userId="52149d970a381a3d" providerId="LiveId" clId="{2B6FA2CE-EDA2-144C-9BAC-20C9B7E33DB0}" dt="2020-06-07T23:13:14.577" v="3806" actId="20577"/>
          <ac:spMkLst>
            <pc:docMk/>
            <pc:sldMk cId="3665035149" sldId="300"/>
            <ac:spMk id="3" creationId="{69B034A8-B53E-D342-9F11-1CAECEE5C31F}"/>
          </ac:spMkLst>
        </pc:spChg>
      </pc:sldChg>
      <pc:sldChg chg="modSp add del">
        <pc:chgData name="Aditya C." userId="52149d970a381a3d" providerId="LiveId" clId="{2B6FA2CE-EDA2-144C-9BAC-20C9B7E33DB0}" dt="2020-06-03T01:47:09.001" v="611" actId="2696"/>
        <pc:sldMkLst>
          <pc:docMk/>
          <pc:sldMk cId="1581992061" sldId="301"/>
        </pc:sldMkLst>
        <pc:spChg chg="mod">
          <ac:chgData name="Aditya C." userId="52149d970a381a3d" providerId="LiveId" clId="{2B6FA2CE-EDA2-144C-9BAC-20C9B7E33DB0}" dt="2020-06-03T01:46:49.448" v="599" actId="5793"/>
          <ac:spMkLst>
            <pc:docMk/>
            <pc:sldMk cId="1581992061" sldId="301"/>
            <ac:spMk id="3" creationId="{3865CD68-549A-B246-A97C-B32BE0637400}"/>
          </ac:spMkLst>
        </pc:spChg>
      </pc:sldChg>
      <pc:sldChg chg="modSp add ord">
        <pc:chgData name="Aditya C." userId="52149d970a381a3d" providerId="LiveId" clId="{2B6FA2CE-EDA2-144C-9BAC-20C9B7E33DB0}" dt="2020-06-04T23:34:10.295" v="1815"/>
        <pc:sldMkLst>
          <pc:docMk/>
          <pc:sldMk cId="2902480342" sldId="301"/>
        </pc:sldMkLst>
        <pc:spChg chg="mod">
          <ac:chgData name="Aditya C." userId="52149d970a381a3d" providerId="LiveId" clId="{2B6FA2CE-EDA2-144C-9BAC-20C9B7E33DB0}" dt="2020-06-03T01:54:44.144" v="687" actId="20577"/>
          <ac:spMkLst>
            <pc:docMk/>
            <pc:sldMk cId="2902480342" sldId="301"/>
            <ac:spMk id="2" creationId="{4F0AB86D-69B0-DD4D-B2A8-3C6938663B9B}"/>
          </ac:spMkLst>
        </pc:spChg>
        <pc:spChg chg="mod">
          <ac:chgData name="Aditya C." userId="52149d970a381a3d" providerId="LiveId" clId="{2B6FA2CE-EDA2-144C-9BAC-20C9B7E33DB0}" dt="2020-06-03T01:56:18.500" v="905" actId="20577"/>
          <ac:spMkLst>
            <pc:docMk/>
            <pc:sldMk cId="2902480342" sldId="301"/>
            <ac:spMk id="3" creationId="{930BB941-4482-F244-B6ED-FBD250E36FE2}"/>
          </ac:spMkLst>
        </pc:spChg>
      </pc:sldChg>
      <pc:sldChg chg="modSp add ord">
        <pc:chgData name="Aditya C." userId="52149d970a381a3d" providerId="LiveId" clId="{2B6FA2CE-EDA2-144C-9BAC-20C9B7E33DB0}" dt="2020-06-05T03:34:32.623" v="3349" actId="20577"/>
        <pc:sldMkLst>
          <pc:docMk/>
          <pc:sldMk cId="2629645972" sldId="302"/>
        </pc:sldMkLst>
        <pc:spChg chg="mod">
          <ac:chgData name="Aditya C." userId="52149d970a381a3d" providerId="LiveId" clId="{2B6FA2CE-EDA2-144C-9BAC-20C9B7E33DB0}" dt="2020-06-04T23:35:25.186" v="1858" actId="20577"/>
          <ac:spMkLst>
            <pc:docMk/>
            <pc:sldMk cId="2629645972" sldId="302"/>
            <ac:spMk id="2" creationId="{BC1DD5C1-6021-FC4F-82DA-FCBB87EDE0B4}"/>
          </ac:spMkLst>
        </pc:spChg>
        <pc:spChg chg="mod">
          <ac:chgData name="Aditya C." userId="52149d970a381a3d" providerId="LiveId" clId="{2B6FA2CE-EDA2-144C-9BAC-20C9B7E33DB0}" dt="2020-06-05T03:34:32.623" v="3349" actId="20577"/>
          <ac:spMkLst>
            <pc:docMk/>
            <pc:sldMk cId="2629645972" sldId="302"/>
            <ac:spMk id="3" creationId="{ECF34928-E23A-4044-A90A-4F303241C412}"/>
          </ac:spMkLst>
        </pc:spChg>
      </pc:sldChg>
      <pc:sldChg chg="del">
        <pc:chgData name="Aditya C." userId="52149d970a381a3d" providerId="LiveId" clId="{2B6FA2CE-EDA2-144C-9BAC-20C9B7E33DB0}" dt="2020-06-04T23:35:31.500" v="1860" actId="2696"/>
        <pc:sldMkLst>
          <pc:docMk/>
          <pc:sldMk cId="3020538081" sldId="304"/>
        </pc:sldMkLst>
      </pc:sldChg>
      <pc:sldChg chg="del">
        <pc:chgData name="Aditya C." userId="52149d970a381a3d" providerId="LiveId" clId="{2B6FA2CE-EDA2-144C-9BAC-20C9B7E33DB0}" dt="2020-06-03T16:48:16.746" v="913" actId="2696"/>
        <pc:sldMkLst>
          <pc:docMk/>
          <pc:sldMk cId="2450469406" sldId="305"/>
        </pc:sldMkLst>
      </pc:sldChg>
      <pc:sldChg chg="del">
        <pc:chgData name="Aditya C." userId="52149d970a381a3d" providerId="LiveId" clId="{2B6FA2CE-EDA2-144C-9BAC-20C9B7E33DB0}" dt="2020-06-03T16:47:47.831" v="906" actId="2696"/>
        <pc:sldMkLst>
          <pc:docMk/>
          <pc:sldMk cId="613614987" sldId="307"/>
        </pc:sldMkLst>
      </pc:sldChg>
      <pc:sldChg chg="del">
        <pc:chgData name="Aditya C." userId="52149d970a381a3d" providerId="LiveId" clId="{2B6FA2CE-EDA2-144C-9BAC-20C9B7E33DB0}" dt="2020-06-03T16:47:53.831" v="907" actId="2696"/>
        <pc:sldMkLst>
          <pc:docMk/>
          <pc:sldMk cId="1856338451" sldId="308"/>
        </pc:sldMkLst>
      </pc:sldChg>
      <pc:sldChg chg="addSp delSp modSp">
        <pc:chgData name="Aditya C." userId="52149d970a381a3d" providerId="LiveId" clId="{2B6FA2CE-EDA2-144C-9BAC-20C9B7E33DB0}" dt="2020-06-05T03:01:08.399" v="3263" actId="20577"/>
        <pc:sldMkLst>
          <pc:docMk/>
          <pc:sldMk cId="3001051562" sldId="311"/>
        </pc:sldMkLst>
        <pc:graphicFrameChg chg="mod modGraphic">
          <ac:chgData name="Aditya C." userId="52149d970a381a3d" providerId="LiveId" clId="{2B6FA2CE-EDA2-144C-9BAC-20C9B7E33DB0}" dt="2020-06-05T03:01:08.399" v="3263" actId="20577"/>
          <ac:graphicFrameMkLst>
            <pc:docMk/>
            <pc:sldMk cId="3001051562" sldId="311"/>
            <ac:graphicFrameMk id="19" creationId="{F6422535-2FC6-4EE0-AF7D-21DA7F02717B}"/>
          </ac:graphicFrameMkLst>
        </pc:graphicFrameChg>
        <pc:picChg chg="add del mod modCrop">
          <ac:chgData name="Aditya C." userId="52149d970a381a3d" providerId="LiveId" clId="{2B6FA2CE-EDA2-144C-9BAC-20C9B7E33DB0}" dt="2020-06-05T03:00:50.927" v="3225" actId="478"/>
          <ac:picMkLst>
            <pc:docMk/>
            <pc:sldMk cId="3001051562" sldId="311"/>
            <ac:picMk id="3" creationId="{EAEFDE2D-0EB4-CD46-AC0B-E0883F4D06B4}"/>
          </ac:picMkLst>
        </pc:picChg>
        <pc:picChg chg="add mod modCrop">
          <ac:chgData name="Aditya C." userId="52149d970a381a3d" providerId="LiveId" clId="{2B6FA2CE-EDA2-144C-9BAC-20C9B7E33DB0}" dt="2020-06-04T23:43:55.374" v="1864" actId="732"/>
          <ac:picMkLst>
            <pc:docMk/>
            <pc:sldMk cId="3001051562" sldId="311"/>
            <ac:picMk id="6" creationId="{5F7426FE-E716-1F4A-8395-89F862E8A498}"/>
          </ac:picMkLst>
        </pc:picChg>
        <pc:picChg chg="add del mod modCrop">
          <ac:chgData name="Aditya C." userId="52149d970a381a3d" providerId="LiveId" clId="{2B6FA2CE-EDA2-144C-9BAC-20C9B7E33DB0}" dt="2020-06-05T03:00:50.927" v="3225" actId="478"/>
          <ac:picMkLst>
            <pc:docMk/>
            <pc:sldMk cId="3001051562" sldId="311"/>
            <ac:picMk id="7" creationId="{BBABEC64-C175-FE4F-84A8-02C4288ACBF7}"/>
          </ac:picMkLst>
        </pc:picChg>
        <pc:picChg chg="add del mod modCrop">
          <ac:chgData name="Aditya C." userId="52149d970a381a3d" providerId="LiveId" clId="{2B6FA2CE-EDA2-144C-9BAC-20C9B7E33DB0}" dt="2020-06-05T03:00:50.927" v="3225" actId="478"/>
          <ac:picMkLst>
            <pc:docMk/>
            <pc:sldMk cId="3001051562" sldId="311"/>
            <ac:picMk id="8" creationId="{C3D007E4-999F-8046-A9DB-F90F34BE5064}"/>
          </ac:picMkLst>
        </pc:picChg>
        <pc:picChg chg="mod">
          <ac:chgData name="Aditya C." userId="52149d970a381a3d" providerId="LiveId" clId="{2B6FA2CE-EDA2-144C-9BAC-20C9B7E33DB0}" dt="2020-06-04T23:44:35.005" v="1898" actId="14100"/>
          <ac:picMkLst>
            <pc:docMk/>
            <pc:sldMk cId="3001051562" sldId="311"/>
            <ac:picMk id="22" creationId="{9F50F1AE-CDC7-4F0E-82DD-AFBAA454A273}"/>
          </ac:picMkLst>
        </pc:picChg>
      </pc:sldChg>
      <pc:sldChg chg="add del">
        <pc:chgData name="Aditya C." userId="52149d970a381a3d" providerId="LiveId" clId="{2B6FA2CE-EDA2-144C-9BAC-20C9B7E33DB0}" dt="2020-06-04T23:34:17.461" v="1818" actId="2696"/>
        <pc:sldMkLst>
          <pc:docMk/>
          <pc:sldMk cId="1274675402" sldId="312"/>
        </pc:sldMkLst>
      </pc:sldChg>
      <pc:sldChg chg="addSp delSp modSp add">
        <pc:chgData name="Aditya C." userId="52149d970a381a3d" providerId="LiveId" clId="{2B6FA2CE-EDA2-144C-9BAC-20C9B7E33DB0}" dt="2020-06-05T02:35:18.446" v="3132" actId="1076"/>
        <pc:sldMkLst>
          <pc:docMk/>
          <pc:sldMk cId="1989978854" sldId="312"/>
        </pc:sldMkLst>
        <pc:spChg chg="mod">
          <ac:chgData name="Aditya C." userId="52149d970a381a3d" providerId="LiveId" clId="{2B6FA2CE-EDA2-144C-9BAC-20C9B7E33DB0}" dt="2020-06-05T00:30:38.319" v="3105" actId="20577"/>
          <ac:spMkLst>
            <pc:docMk/>
            <pc:sldMk cId="1989978854" sldId="312"/>
            <ac:spMk id="3" creationId="{DD650053-2A1A-644A-AF2F-23679855E6FE}"/>
          </ac:spMkLst>
        </pc:spChg>
        <pc:grpChg chg="del">
          <ac:chgData name="Aditya C." userId="52149d970a381a3d" providerId="LiveId" clId="{2B6FA2CE-EDA2-144C-9BAC-20C9B7E33DB0}" dt="2020-06-05T00:27:54.595" v="2973" actId="478"/>
          <ac:grpSpMkLst>
            <pc:docMk/>
            <pc:sldMk cId="1989978854" sldId="312"/>
            <ac:grpSpMk id="8" creationId="{519F679B-307C-3341-9ED9-0F8647EE004E}"/>
          </ac:grpSpMkLst>
        </pc:grpChg>
        <pc:picChg chg="del">
          <ac:chgData name="Aditya C." userId="52149d970a381a3d" providerId="LiveId" clId="{2B6FA2CE-EDA2-144C-9BAC-20C9B7E33DB0}" dt="2020-06-05T00:24:03.133" v="2874" actId="478"/>
          <ac:picMkLst>
            <pc:docMk/>
            <pc:sldMk cId="1989978854" sldId="312"/>
            <ac:picMk id="9" creationId="{EBB5EC5A-35F3-7A48-B908-AE49BCA90280}"/>
          </ac:picMkLst>
        </pc:picChg>
        <pc:picChg chg="add mod">
          <ac:chgData name="Aditya C." userId="52149d970a381a3d" providerId="LiveId" clId="{2B6FA2CE-EDA2-144C-9BAC-20C9B7E33DB0}" dt="2020-06-05T02:35:18.446" v="3132" actId="1076"/>
          <ac:picMkLst>
            <pc:docMk/>
            <pc:sldMk cId="1989978854" sldId="312"/>
            <ac:picMk id="10" creationId="{6BFED777-8DF6-C14B-B159-2856E8748D2C}"/>
          </ac:picMkLst>
        </pc:picChg>
        <pc:picChg chg="add mod modCrop">
          <ac:chgData name="Aditya C." userId="52149d970a381a3d" providerId="LiveId" clId="{2B6FA2CE-EDA2-144C-9BAC-20C9B7E33DB0}" dt="2020-06-05T02:35:14.566" v="3131" actId="1076"/>
          <ac:picMkLst>
            <pc:docMk/>
            <pc:sldMk cId="1989978854" sldId="312"/>
            <ac:picMk id="11" creationId="{F3F62E84-2ABD-B644-8B8A-6559DF1857C8}"/>
          </ac:picMkLst>
        </pc:picChg>
      </pc:sldChg>
      <pc:sldChg chg="modSp add ord">
        <pc:chgData name="Aditya C." userId="52149d970a381a3d" providerId="LiveId" clId="{2B6FA2CE-EDA2-144C-9BAC-20C9B7E33DB0}" dt="2020-06-05T03:48:49.062" v="3753" actId="20577"/>
        <pc:sldMkLst>
          <pc:docMk/>
          <pc:sldMk cId="3103684096" sldId="313"/>
        </pc:sldMkLst>
        <pc:spChg chg="mod">
          <ac:chgData name="Aditya C." userId="52149d970a381a3d" providerId="LiveId" clId="{2B6FA2CE-EDA2-144C-9BAC-20C9B7E33DB0}" dt="2020-06-05T02:43:09.352" v="3212" actId="20577"/>
          <ac:spMkLst>
            <pc:docMk/>
            <pc:sldMk cId="3103684096" sldId="313"/>
            <ac:spMk id="2" creationId="{D295BA2A-D882-8C4B-8DBC-E935FFF4509E}"/>
          </ac:spMkLst>
        </pc:spChg>
        <pc:spChg chg="mod">
          <ac:chgData name="Aditya C." userId="52149d970a381a3d" providerId="LiveId" clId="{2B6FA2CE-EDA2-144C-9BAC-20C9B7E33DB0}" dt="2020-06-05T03:48:49.062" v="3753" actId="20577"/>
          <ac:spMkLst>
            <pc:docMk/>
            <pc:sldMk cId="3103684096" sldId="313"/>
            <ac:spMk id="3" creationId="{2510ECFD-6884-9249-AE29-8B2A0B878587}"/>
          </ac:spMkLst>
        </pc:spChg>
      </pc:sldChg>
      <pc:sldChg chg="add del">
        <pc:chgData name="Aditya C." userId="52149d970a381a3d" providerId="LiveId" clId="{2B6FA2CE-EDA2-144C-9BAC-20C9B7E33DB0}" dt="2020-06-04T23:34:16.099" v="1817" actId="2696"/>
        <pc:sldMkLst>
          <pc:docMk/>
          <pc:sldMk cId="3499998174" sldId="313"/>
        </pc:sldMkLst>
      </pc:sldChg>
      <pc:sldChg chg="add del">
        <pc:chgData name="Aditya C." userId="52149d970a381a3d" providerId="LiveId" clId="{2B6FA2CE-EDA2-144C-9BAC-20C9B7E33DB0}" dt="2020-06-05T02:59:50.721" v="3216" actId="2696"/>
        <pc:sldMkLst>
          <pc:docMk/>
          <pc:sldMk cId="469607313" sldId="314"/>
        </pc:sldMkLst>
      </pc:sldChg>
      <pc:sldChg chg="add del">
        <pc:chgData name="Aditya C." userId="52149d970a381a3d" providerId="LiveId" clId="{2B6FA2CE-EDA2-144C-9BAC-20C9B7E33DB0}" dt="2020-06-04T23:35:30.605" v="1859" actId="2696"/>
        <pc:sldMkLst>
          <pc:docMk/>
          <pc:sldMk cId="2343329788" sldId="314"/>
        </pc:sldMkLst>
      </pc:sldChg>
      <pc:sldChg chg="add del">
        <pc:chgData name="Aditya C." userId="52149d970a381a3d" providerId="LiveId" clId="{2B6FA2CE-EDA2-144C-9BAC-20C9B7E33DB0}" dt="2020-06-05T02:59:40.590" v="3214"/>
        <pc:sldMkLst>
          <pc:docMk/>
          <pc:sldMk cId="2807165681" sldId="314"/>
        </pc:sldMkLst>
      </pc:sldChg>
      <pc:sldChg chg="addSp delSp modSp add">
        <pc:chgData name="Aditya C." userId="52149d970a381a3d" providerId="LiveId" clId="{2B6FA2CE-EDA2-144C-9BAC-20C9B7E33DB0}" dt="2020-06-05T03:00:43.394" v="3224" actId="2166"/>
        <pc:sldMkLst>
          <pc:docMk/>
          <pc:sldMk cId="4099784587" sldId="314"/>
        </pc:sldMkLst>
        <pc:graphicFrameChg chg="modGraphic">
          <ac:chgData name="Aditya C." userId="52149d970a381a3d" providerId="LiveId" clId="{2B6FA2CE-EDA2-144C-9BAC-20C9B7E33DB0}" dt="2020-06-05T03:00:43.394" v="3224" actId="2166"/>
          <ac:graphicFrameMkLst>
            <pc:docMk/>
            <pc:sldMk cId="4099784587" sldId="314"/>
            <ac:graphicFrameMk id="19" creationId="{F6422535-2FC6-4EE0-AF7D-21DA7F02717B}"/>
          </ac:graphicFrameMkLst>
        </pc:graphicFrameChg>
        <pc:picChg chg="add del">
          <ac:chgData name="Aditya C." userId="52149d970a381a3d" providerId="LiveId" clId="{2B6FA2CE-EDA2-144C-9BAC-20C9B7E33DB0}" dt="2020-06-05T03:00:22.201" v="3221" actId="478"/>
          <ac:picMkLst>
            <pc:docMk/>
            <pc:sldMk cId="4099784587" sldId="314"/>
            <ac:picMk id="3" creationId="{EAEFDE2D-0EB4-CD46-AC0B-E0883F4D06B4}"/>
          </ac:picMkLst>
        </pc:picChg>
        <pc:picChg chg="add del">
          <ac:chgData name="Aditya C." userId="52149d970a381a3d" providerId="LiveId" clId="{2B6FA2CE-EDA2-144C-9BAC-20C9B7E33DB0}" dt="2020-06-05T03:00:30.476" v="3222" actId="478"/>
          <ac:picMkLst>
            <pc:docMk/>
            <pc:sldMk cId="4099784587" sldId="314"/>
            <ac:picMk id="6" creationId="{5F7426FE-E716-1F4A-8395-89F862E8A498}"/>
          </ac:picMkLst>
        </pc:picChg>
        <pc:picChg chg="add del">
          <ac:chgData name="Aditya C." userId="52149d970a381a3d" providerId="LiveId" clId="{2B6FA2CE-EDA2-144C-9BAC-20C9B7E33DB0}" dt="2020-06-05T03:00:22.201" v="3221" actId="478"/>
          <ac:picMkLst>
            <pc:docMk/>
            <pc:sldMk cId="4099784587" sldId="314"/>
            <ac:picMk id="7" creationId="{BBABEC64-C175-FE4F-84A8-02C4288ACBF7}"/>
          </ac:picMkLst>
        </pc:picChg>
        <pc:picChg chg="add del">
          <ac:chgData name="Aditya C." userId="52149d970a381a3d" providerId="LiveId" clId="{2B6FA2CE-EDA2-144C-9BAC-20C9B7E33DB0}" dt="2020-06-05T03:00:09.180" v="3219" actId="478"/>
          <ac:picMkLst>
            <pc:docMk/>
            <pc:sldMk cId="4099784587" sldId="314"/>
            <ac:picMk id="8" creationId="{C3D007E4-999F-8046-A9DB-F90F34BE5064}"/>
          </ac:picMkLst>
        </pc:picChg>
        <pc:picChg chg="add del">
          <ac:chgData name="Aditya C." userId="52149d970a381a3d" providerId="LiveId" clId="{2B6FA2CE-EDA2-144C-9BAC-20C9B7E33DB0}" dt="2020-06-05T03:00:30.476" v="3222" actId="478"/>
          <ac:picMkLst>
            <pc:docMk/>
            <pc:sldMk cId="4099784587" sldId="314"/>
            <ac:picMk id="22" creationId="{9F50F1AE-CDC7-4F0E-82DD-AFBAA454A273}"/>
          </ac:picMkLst>
        </pc:picChg>
      </pc:sldChg>
      <pc:sldChg chg="modSp add">
        <pc:chgData name="Aditya C." userId="52149d970a381a3d" providerId="LiveId" clId="{2B6FA2CE-EDA2-144C-9BAC-20C9B7E33DB0}" dt="2020-06-05T03:35:04.509" v="3365" actId="20577"/>
        <pc:sldMkLst>
          <pc:docMk/>
          <pc:sldMk cId="2257892439" sldId="315"/>
        </pc:sldMkLst>
        <pc:spChg chg="mod">
          <ac:chgData name="Aditya C." userId="52149d970a381a3d" providerId="LiveId" clId="{2B6FA2CE-EDA2-144C-9BAC-20C9B7E33DB0}" dt="2020-06-05T03:35:04.509" v="3365" actId="20577"/>
          <ac:spMkLst>
            <pc:docMk/>
            <pc:sldMk cId="2257892439" sldId="315"/>
            <ac:spMk id="2" creationId="{2142FE33-7833-E747-9FBA-52095B0F0502}"/>
          </ac:spMkLst>
        </pc:spChg>
      </pc:sldChg>
      <pc:sldChg chg="modSp add">
        <pc:chgData name="Aditya C." userId="52149d970a381a3d" providerId="LiveId" clId="{2B6FA2CE-EDA2-144C-9BAC-20C9B7E33DB0}" dt="2020-06-05T03:40:10.267" v="3418" actId="20577"/>
        <pc:sldMkLst>
          <pc:docMk/>
          <pc:sldMk cId="1102144507" sldId="316"/>
        </pc:sldMkLst>
        <pc:spChg chg="mod">
          <ac:chgData name="Aditya C." userId="52149d970a381a3d" providerId="LiveId" clId="{2B6FA2CE-EDA2-144C-9BAC-20C9B7E33DB0}" dt="2020-06-05T03:40:01.337" v="3379" actId="20577"/>
          <ac:spMkLst>
            <pc:docMk/>
            <pc:sldMk cId="1102144507" sldId="316"/>
            <ac:spMk id="2" creationId="{13B7CE47-F4E8-564C-B024-E96D778B21D3}"/>
          </ac:spMkLst>
        </pc:spChg>
        <pc:spChg chg="mod">
          <ac:chgData name="Aditya C." userId="52149d970a381a3d" providerId="LiveId" clId="{2B6FA2CE-EDA2-144C-9BAC-20C9B7E33DB0}" dt="2020-06-05T03:40:10.267" v="3418" actId="20577"/>
          <ac:spMkLst>
            <pc:docMk/>
            <pc:sldMk cId="1102144507" sldId="316"/>
            <ac:spMk id="3" creationId="{3C5AC62E-3BA5-7140-8824-51EB026FE324}"/>
          </ac:spMkLst>
        </pc:spChg>
      </pc:sldChg>
      <pc:sldChg chg="modSp new">
        <pc:chgData name="Aditya C." userId="52149d970a381a3d" providerId="LiveId" clId="{2B6FA2CE-EDA2-144C-9BAC-20C9B7E33DB0}" dt="2020-06-08T02:43:25.803" v="3823" actId="20577"/>
        <pc:sldMkLst>
          <pc:docMk/>
          <pc:sldMk cId="1152675066" sldId="317"/>
        </pc:sldMkLst>
        <pc:spChg chg="mod">
          <ac:chgData name="Aditya C." userId="52149d970a381a3d" providerId="LiveId" clId="{2B6FA2CE-EDA2-144C-9BAC-20C9B7E33DB0}" dt="2020-06-08T02:43:25.803" v="3823" actId="20577"/>
          <ac:spMkLst>
            <pc:docMk/>
            <pc:sldMk cId="1152675066" sldId="317"/>
            <ac:spMk id="2" creationId="{CFFFE0A1-88F1-6A44-BC55-1441D57D1D0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a:solidFill>
                  <a:schemeClr val="dk1"/>
                </a:solidFill>
                <a:latin typeface="Calibri"/>
                <a:ea typeface="Calibri"/>
                <a:cs typeface="Calibri"/>
                <a:sym typeface="Calibri"/>
              </a:rPr>
              <a:pPr algn="r">
                <a:buSzPts val="1200"/>
              </a:pPr>
              <a:t>10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6083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a:solidFill>
                  <a:schemeClr val="dk1"/>
                </a:solidFill>
                <a:latin typeface="Calibri"/>
                <a:ea typeface="Calibri"/>
                <a:cs typeface="Calibri"/>
                <a:sym typeface="Calibri"/>
              </a:rPr>
              <a:pPr algn="r">
                <a:buSzPts val="1200"/>
              </a:pPr>
              <a:t>11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0482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a:solidFill>
                  <a:schemeClr val="dk1"/>
                </a:solidFill>
                <a:latin typeface="Calibri"/>
                <a:ea typeface="Calibri"/>
                <a:cs typeface="Calibri"/>
                <a:sym typeface="Calibri"/>
              </a:rPr>
              <a:pPr algn="r">
                <a:buSzPts val="1200"/>
              </a:p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3270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a:solidFill>
                  <a:schemeClr val="dk1"/>
                </a:solidFill>
                <a:latin typeface="Calibri"/>
                <a:ea typeface="Calibri"/>
                <a:cs typeface="Calibri"/>
                <a:sym typeface="Calibri"/>
              </a:rPr>
              <a:pPr algn="r">
                <a:buSzPts val="1200"/>
              </a:pP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6599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a:solidFill>
                  <a:schemeClr val="dk1"/>
                </a:solidFill>
                <a:latin typeface="Calibri"/>
                <a:ea typeface="Calibri"/>
                <a:cs typeface="Calibri"/>
                <a:sym typeface="Calibri"/>
              </a:rPr>
              <a:pPr algn="r">
                <a:buSzPts val="1200"/>
              </a:pPr>
              <a:t>14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03660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a:solidFill>
                  <a:schemeClr val="dk1"/>
                </a:solidFill>
                <a:latin typeface="Calibri"/>
                <a:ea typeface="Calibri"/>
                <a:cs typeface="Calibri"/>
                <a:sym typeface="Calibri"/>
              </a:rPr>
              <a:pPr algn="r">
                <a:buSzPts val="1200"/>
              </a:pPr>
              <a:t>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1082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a:solidFill>
                  <a:schemeClr val="dk1"/>
                </a:solidFill>
                <a:latin typeface="Calibri"/>
                <a:ea typeface="Calibri"/>
                <a:cs typeface="Calibri"/>
                <a:sym typeface="Calibri"/>
              </a:rPr>
              <a:pPr algn="r">
                <a:buSzPts val="1200"/>
              </a:pPr>
              <a:t>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1039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Engineering Notebook Requirements </a:t>
            </a:r>
          </a:p>
          <a:p>
            <a:pPr lvl="0">
              <a:buAutoNum type="arabicPeriod"/>
            </a:pPr>
            <a:r>
              <a:rPr lang="en-US" dirty="0"/>
              <a:t>Teams may not present more than two notebooks at a competition. </a:t>
            </a:r>
          </a:p>
          <a:p>
            <a:pPr lvl="0">
              <a:buAutoNum type="arabicPeriod"/>
            </a:pPr>
            <a:r>
              <a:rPr lang="en-US" dirty="0"/>
              <a:t>The team number must appear on the outside cover of the engineering notebook. Engineering notebooks will not be considered without this information. This is important because Judges can’t connect your engineering notebook to your team without this information. </a:t>
            </a:r>
          </a:p>
          <a:p>
            <a:pPr lvl="0">
              <a:buAutoNum type="arabicPeriod"/>
            </a:pPr>
            <a:r>
              <a:rPr lang="en-US" dirty="0"/>
              <a:t>Teams </a:t>
            </a:r>
            <a:r>
              <a:rPr lang="en-US" u="sng" dirty="0"/>
              <a:t>should</a:t>
            </a:r>
            <a:r>
              <a:rPr lang="en-US" dirty="0"/>
              <a:t> attach a summary page to the front cover of the engineering notebook. The summary should be </a:t>
            </a:r>
            <a:r>
              <a:rPr lang="en-US" b="1" dirty="0"/>
              <a:t>between one and three pages long </a:t>
            </a:r>
            <a:r>
              <a:rPr lang="en-US" dirty="0"/>
              <a:t>and include a concise narrative about the team, school, or organization with bulleted highlights of the team’s season. The team summary page should also include the team number and a list of pages in the engineering notebook the team would most like the Judges to consider. Teams should list either the page number for those entries, or tab the pages they would like judges to pay extra attention to. Judges have many notebooks to look at. A summary page in your notebook helps them to focus on the work you are most proud of. Help them get to know your team better by adding a summary page. </a:t>
            </a:r>
          </a:p>
          <a:p>
            <a:pPr lvl="0">
              <a:buAutoNum type="arabicPeriod"/>
            </a:pPr>
            <a:r>
              <a:rPr lang="en-US" dirty="0"/>
              <a:t>The engineering notebook should include: a. </a:t>
            </a:r>
            <a:r>
              <a:rPr lang="en-US" b="1" dirty="0"/>
              <a:t>Engineering content, Team information, A team plan</a:t>
            </a:r>
            <a:r>
              <a:rPr lang="en-US" dirty="0"/>
              <a:t>. </a:t>
            </a:r>
          </a:p>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a:solidFill>
                  <a:schemeClr val="dk1"/>
                </a:solidFill>
                <a:latin typeface="Calibri"/>
                <a:ea typeface="Calibri"/>
                <a:cs typeface="Calibri"/>
                <a:sym typeface="Calibri"/>
              </a:rPr>
              <a:pPr algn="r">
                <a:buSzPts val="1200"/>
              </a:pPr>
              <a:t>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38582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a:solidFill>
                  <a:schemeClr val="dk1"/>
                </a:solidFill>
                <a:latin typeface="Calibri"/>
                <a:ea typeface="Calibri"/>
                <a:cs typeface="Calibri"/>
                <a:sym typeface="Calibri"/>
              </a:rPr>
              <a:pPr algn="r">
                <a:buSzPts val="1200"/>
              </a:p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192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a:solidFill>
                  <a:schemeClr val="dk1"/>
                </a:solidFill>
                <a:latin typeface="Calibri"/>
                <a:ea typeface="Calibri"/>
                <a:cs typeface="Calibri"/>
                <a:sym typeface="Calibri"/>
              </a:rPr>
              <a:pPr algn="r">
                <a:buSzPts val="1200"/>
              </a:p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4599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a:solidFill>
                  <a:schemeClr val="dk1"/>
                </a:solidFill>
                <a:latin typeface="Calibri"/>
                <a:ea typeface="Calibri"/>
                <a:cs typeface="Calibri"/>
                <a:sym typeface="Calibri"/>
              </a:rPr>
              <a:pPr algn="r">
                <a:buSzPts val="1200"/>
              </a:p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6029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a:solidFill>
                  <a:schemeClr val="dk1"/>
                </a:solidFill>
                <a:latin typeface="Calibri"/>
                <a:ea typeface="Calibri"/>
                <a:cs typeface="Calibri"/>
                <a:sym typeface="Calibri"/>
              </a:rPr>
              <a:pPr algn="r">
                <a:buSzPts val="1200"/>
              </a:p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6524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a:solidFill>
                  <a:schemeClr val="dk1"/>
                </a:solidFill>
                <a:latin typeface="Calibri"/>
                <a:ea typeface="Calibri"/>
                <a:cs typeface="Calibri"/>
                <a:sym typeface="Calibri"/>
              </a:rPr>
              <a:pPr algn="r">
                <a:buSzPts val="1200"/>
              </a:p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548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 descr="Tag=AccentColor&#10;Flavor=Light&#10;Target=Fill"/>
          <p:cNvSpPr/>
          <p:nvPr/>
        </p:nvSpPr>
        <p:spPr>
          <a:xfrm flipH="1">
            <a:off x="2599854" y="527562"/>
            <a:ext cx="6992292" cy="5102484"/>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7" name="Google Shape;17;p4"/>
          <p:cNvSpPr txBox="1">
            <a:spLocks noGrp="1"/>
          </p:cNvSpPr>
          <p:nvPr>
            <p:ph type="ctrTitle"/>
          </p:nvPr>
        </p:nvSpPr>
        <p:spPr>
          <a:xfrm>
            <a:off x="1508760" y="1591056"/>
            <a:ext cx="5705856" cy="326440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Abril Fatface"/>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4"/>
          <p:cNvSpPr txBox="1">
            <a:spLocks noGrp="1"/>
          </p:cNvSpPr>
          <p:nvPr>
            <p:ph type="subTitle" idx="1"/>
          </p:nvPr>
        </p:nvSpPr>
        <p:spPr>
          <a:xfrm>
            <a:off x="1524000" y="4928616"/>
            <a:ext cx="5705856" cy="99669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dk1"/>
              </a:buClr>
              <a:buSzPts val="2400"/>
              <a:buNone/>
              <a:defRPr sz="2400" cap="none"/>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4/19/2020)</a:t>
            </a:r>
            <a:endParaRPr/>
          </a:p>
        </p:txBody>
      </p:sp>
      <p:sp>
        <p:nvSpPr>
          <p:cNvPr id="21" name="Google Shape;2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4/19/2020)</a:t>
            </a:r>
            <a:endParaRPr/>
          </a:p>
        </p:txBody>
      </p:sp>
      <p:sp>
        <p:nvSpPr>
          <p:cNvPr id="90" name="Google Shape;9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4/19/2020)</a:t>
            </a:r>
            <a:endParaRPr/>
          </a:p>
        </p:txBody>
      </p:sp>
      <p:sp>
        <p:nvSpPr>
          <p:cNvPr id="96" name="Google Shape;9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5"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4" name="Google Shape;24;p5"/>
          <p:cNvSpPr txBox="1">
            <a:spLocks noGrp="1"/>
          </p:cNvSpPr>
          <p:nvPr>
            <p:ph type="title"/>
          </p:nvPr>
        </p:nvSpPr>
        <p:spPr>
          <a:xfrm>
            <a:off x="259080" y="365125"/>
            <a:ext cx="8663940" cy="739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259080" y="1249680"/>
            <a:ext cx="8663940" cy="502919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5"/>
          <p:cNvSpPr txBox="1">
            <a:spLocks noGrp="1"/>
          </p:cNvSpPr>
          <p:nvPr>
            <p:ph type="dt" idx="10"/>
          </p:nvPr>
        </p:nvSpPr>
        <p:spPr>
          <a:xfrm>
            <a:off x="459105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25908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4/19/2020)</a:t>
            </a:r>
            <a:endParaRPr/>
          </a:p>
        </p:txBody>
      </p:sp>
      <p:sp>
        <p:nvSpPr>
          <p:cNvPr id="28" name="Google Shape;28;p5"/>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6" descr="Tag=AccentColor&#10;Flavor=Light&#10;Target=Fill"/>
          <p:cNvSpPr/>
          <p:nvPr/>
        </p:nvSpPr>
        <p:spPr>
          <a:xfrm>
            <a:off x="7209816" y="0"/>
            <a:ext cx="4143984" cy="5747660"/>
          </a:xfrm>
          <a:custGeom>
            <a:avLst/>
            <a:gdLst/>
            <a:ahLst/>
            <a:cxnLst/>
            <a:rect l="l" t="t" r="r" b="b"/>
            <a:pathLst>
              <a:path w="3843750" h="5956080" extrusionOk="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31" name="Google Shape;31;p6"/>
          <p:cNvSpPr txBox="1">
            <a:spLocks noGrp="1"/>
          </p:cNvSpPr>
          <p:nvPr>
            <p:ph type="title"/>
          </p:nvPr>
        </p:nvSpPr>
        <p:spPr>
          <a:xfrm>
            <a:off x="831850" y="1078991"/>
            <a:ext cx="5266944" cy="31363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Abril Fatface"/>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831850" y="4279392"/>
            <a:ext cx="5266944"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400"/>
              <a:buNone/>
              <a:defRPr sz="2400" cap="none">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4/19/2020)</a:t>
            </a:r>
            <a:endParaRPr/>
          </a:p>
        </p:txBody>
      </p:sp>
      <p:sp>
        <p:nvSpPr>
          <p:cNvPr id="35" name="Google Shape;35;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8"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6" name="Google Shape;46;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
          <p:cNvSpPr txBox="1">
            <a:spLocks noGrp="1"/>
          </p:cNvSpPr>
          <p:nvPr>
            <p:ph type="body" idx="1"/>
          </p:nvPr>
        </p:nvSpPr>
        <p:spPr>
          <a:xfrm>
            <a:off x="839788" y="2011680"/>
            <a:ext cx="4937760" cy="95097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8"/>
          <p:cNvSpPr txBox="1">
            <a:spLocks noGrp="1"/>
          </p:cNvSpPr>
          <p:nvPr>
            <p:ph type="body" idx="2"/>
          </p:nvPr>
        </p:nvSpPr>
        <p:spPr>
          <a:xfrm>
            <a:off x="839788" y="3127248"/>
            <a:ext cx="4937760" cy="30632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8"/>
          <p:cNvSpPr txBox="1">
            <a:spLocks noGrp="1"/>
          </p:cNvSpPr>
          <p:nvPr>
            <p:ph type="body" idx="3"/>
          </p:nvPr>
        </p:nvSpPr>
        <p:spPr>
          <a:xfrm>
            <a:off x="6419088" y="2011680"/>
            <a:ext cx="4937760" cy="95097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8"/>
          <p:cNvSpPr txBox="1">
            <a:spLocks noGrp="1"/>
          </p:cNvSpPr>
          <p:nvPr>
            <p:ph type="body" idx="4"/>
          </p:nvPr>
        </p:nvSpPr>
        <p:spPr>
          <a:xfrm>
            <a:off x="6419088" y="3127248"/>
            <a:ext cx="4937760" cy="30632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4/19/2020)</a:t>
            </a:r>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9" descr="Tag=AccentColor&#10;Flavor=Light&#10;Target=Fill"/>
          <p:cNvSpPr/>
          <p:nvPr/>
        </p:nvSpPr>
        <p:spPr>
          <a:xfrm flipH="1">
            <a:off x="1969639" y="181596"/>
            <a:ext cx="8252722" cy="6022258"/>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56" name="Google Shape;56;p9"/>
          <p:cNvSpPr txBox="1">
            <a:spLocks noGrp="1"/>
          </p:cNvSpPr>
          <p:nvPr>
            <p:ph type="title"/>
          </p:nvPr>
        </p:nvSpPr>
        <p:spPr>
          <a:xfrm>
            <a:off x="2843784" y="1572768"/>
            <a:ext cx="6501384" cy="40965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Abril Fatface"/>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4/19/2020)</a:t>
            </a:r>
            <a:endParaRPr/>
          </a:p>
        </p:txBody>
      </p:sp>
      <p:sp>
        <p:nvSpPr>
          <p:cNvPr id="59" name="Google Shape;59;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60"/>
        <p:cNvGrpSpPr/>
        <p:nvPr/>
      </p:nvGrpSpPr>
      <p:grpSpPr>
        <a:xfrm>
          <a:off x="0" y="0"/>
          <a:ext cx="0" cy="0"/>
          <a:chOff x="0" y="0"/>
          <a:chExt cx="0" cy="0"/>
        </a:xfrm>
      </p:grpSpPr>
      <p:sp>
        <p:nvSpPr>
          <p:cNvPr id="61" name="Google Shape;6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4/19/2020)</a:t>
            </a:r>
            <a:endParaRPr/>
          </a:p>
        </p:txBody>
      </p:sp>
      <p:sp>
        <p:nvSpPr>
          <p:cNvPr id="63" name="Google Shape;6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64"/>
        <p:cNvGrpSpPr/>
        <p:nvPr/>
      </p:nvGrpSpPr>
      <p:grpSpPr>
        <a:xfrm>
          <a:off x="0" y="0"/>
          <a:ext cx="0" cy="0"/>
          <a:chOff x="0" y="0"/>
          <a:chExt cx="0" cy="0"/>
        </a:xfrm>
      </p:grpSpPr>
      <p:sp>
        <p:nvSpPr>
          <p:cNvPr id="65" name="Google Shape;65;p11" descr="Mask ID=&#10;Mask position=bottom, center&#10;Mask family= brushstroke, landscape, wide"/>
          <p:cNvSpPr/>
          <p:nvPr/>
        </p:nvSpPr>
        <p:spPr>
          <a:xfrm>
            <a:off x="1768100" y="-1"/>
            <a:ext cx="10423900" cy="5920155"/>
          </a:xfrm>
          <a:custGeom>
            <a:avLst/>
            <a:gdLst/>
            <a:ahLst/>
            <a:cxnLst/>
            <a:rect l="l" t="t" r="r" b="b"/>
            <a:pathLst>
              <a:path w="10423900" h="5491534" extrusionOk="0">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66" name="Google Shape;6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4/19/2020)</a:t>
            </a:r>
            <a:endParaRPr/>
          </a:p>
        </p:txBody>
      </p:sp>
      <p:sp>
        <p:nvSpPr>
          <p:cNvPr id="68" name="Google Shape;6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9"/>
        <p:cNvGrpSpPr/>
        <p:nvPr/>
      </p:nvGrpSpPr>
      <p:grpSpPr>
        <a:xfrm>
          <a:off x="0" y="0"/>
          <a:ext cx="0" cy="0"/>
          <a:chOff x="0" y="0"/>
          <a:chExt cx="0" cy="0"/>
        </a:xfrm>
      </p:grpSpPr>
      <p:sp>
        <p:nvSpPr>
          <p:cNvPr id="70" name="Google Shape;70;p12" descr="Tag=AccentColor&#10;Flavor=Light&#10;Target=Fill"/>
          <p:cNvSpPr/>
          <p:nvPr/>
        </p:nvSpPr>
        <p:spPr>
          <a:xfrm>
            <a:off x="4726728" y="0"/>
            <a:ext cx="7472381" cy="6858000"/>
          </a:xfrm>
          <a:custGeom>
            <a:avLst/>
            <a:gdLst/>
            <a:ahLst/>
            <a:cxnLst/>
            <a:rect l="l" t="t" r="r" b="b"/>
            <a:pathLst>
              <a:path w="7472381" h="6886575" extrusionOk="0">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71" name="Google Shape;71;p12"/>
          <p:cNvSpPr txBox="1">
            <a:spLocks noGrp="1"/>
          </p:cNvSpPr>
          <p:nvPr>
            <p:ph type="title"/>
          </p:nvPr>
        </p:nvSpPr>
        <p:spPr>
          <a:xfrm>
            <a:off x="839788" y="640080"/>
            <a:ext cx="3886200" cy="295351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bril Fatfac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2"/>
          <p:cNvSpPr txBox="1">
            <a:spLocks noGrp="1"/>
          </p:cNvSpPr>
          <p:nvPr>
            <p:ph type="body" idx="1"/>
          </p:nvPr>
        </p:nvSpPr>
        <p:spPr>
          <a:xfrm>
            <a:off x="7059168" y="640080"/>
            <a:ext cx="4489704" cy="5596128"/>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1000"/>
              </a:spcBef>
              <a:spcAft>
                <a:spcPts val="0"/>
              </a:spcAft>
              <a:buClr>
                <a:schemeClr val="dk1"/>
              </a:buClr>
              <a:buSzPts val="3200"/>
              <a:buChar char="•"/>
              <a:defRPr sz="3200"/>
            </a:lvl1pPr>
            <a:lvl2pPr marL="914400" lvl="1" indent="-406400" algn="l">
              <a:lnSpc>
                <a:spcPct val="100000"/>
              </a:lnSpc>
              <a:spcBef>
                <a:spcPts val="500"/>
              </a:spcBef>
              <a:spcAft>
                <a:spcPts val="0"/>
              </a:spcAft>
              <a:buClr>
                <a:schemeClr val="dk1"/>
              </a:buClr>
              <a:buSzPts val="2800"/>
              <a:buChar char="•"/>
              <a:defRPr sz="2800"/>
            </a:lvl2pPr>
            <a:lvl3pPr marL="1371600" lvl="2" indent="-381000" algn="l">
              <a:lnSpc>
                <a:spcPct val="100000"/>
              </a:lnSpc>
              <a:spcBef>
                <a:spcPts val="500"/>
              </a:spcBef>
              <a:spcAft>
                <a:spcPts val="0"/>
              </a:spcAft>
              <a:buClr>
                <a:schemeClr val="dk1"/>
              </a:buClr>
              <a:buSzPts val="2400"/>
              <a:buChar char="•"/>
              <a:defRPr sz="2400"/>
            </a:lvl3pPr>
            <a:lvl4pPr marL="1828800" lvl="3" indent="-355600" algn="l">
              <a:lnSpc>
                <a:spcPct val="100000"/>
              </a:lnSpc>
              <a:spcBef>
                <a:spcPts val="500"/>
              </a:spcBef>
              <a:spcAft>
                <a:spcPts val="0"/>
              </a:spcAft>
              <a:buClr>
                <a:schemeClr val="dk1"/>
              </a:buClr>
              <a:buSzPts val="2000"/>
              <a:buChar char="•"/>
              <a:defRPr sz="2000"/>
            </a:lvl4pPr>
            <a:lvl5pPr marL="2286000" lvl="4" indent="-355600" algn="l">
              <a:lnSpc>
                <a:spcPct val="10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2"/>
          <p:cNvSpPr txBox="1">
            <a:spLocks noGrp="1"/>
          </p:cNvSpPr>
          <p:nvPr>
            <p:ph type="body" idx="2"/>
          </p:nvPr>
        </p:nvSpPr>
        <p:spPr>
          <a:xfrm>
            <a:off x="839788" y="3776472"/>
            <a:ext cx="3886200" cy="246888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600"/>
              <a:buNone/>
              <a:defRPr sz="16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4/19/2020)</a:t>
            </a:r>
            <a:endParaRPr/>
          </a:p>
        </p:txBody>
      </p:sp>
      <p:sp>
        <p:nvSpPr>
          <p:cNvPr id="76" name="Google Shape;7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13" descr="Tag=AccentColor&#10;Flavor=Light&#10;Target=Fill"/>
          <p:cNvSpPr/>
          <p:nvPr/>
        </p:nvSpPr>
        <p:spPr>
          <a:xfrm>
            <a:off x="684965" y="1332237"/>
            <a:ext cx="5263732" cy="3841102"/>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79" name="Google Shape;79;p13"/>
          <p:cNvSpPr txBox="1">
            <a:spLocks noGrp="1"/>
          </p:cNvSpPr>
          <p:nvPr>
            <p:ph type="title"/>
          </p:nvPr>
        </p:nvSpPr>
        <p:spPr>
          <a:xfrm>
            <a:off x="1399032" y="2523744"/>
            <a:ext cx="3831336" cy="145389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Abril Fatfac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3"/>
          <p:cNvSpPr>
            <a:spLocks noGrp="1"/>
          </p:cNvSpPr>
          <p:nvPr>
            <p:ph type="pic" idx="2"/>
          </p:nvPr>
        </p:nvSpPr>
        <p:spPr>
          <a:xfrm>
            <a:off x="6711696" y="640079"/>
            <a:ext cx="4837176" cy="556869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1000"/>
              </a:spcBef>
              <a:spcAft>
                <a:spcPts val="0"/>
              </a:spcAft>
              <a:buClr>
                <a:schemeClr val="dk1"/>
              </a:buClr>
              <a:buSzPts val="3200"/>
              <a:buFont typeface="Arial"/>
              <a:buNone/>
              <a:defRPr sz="32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5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5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81" name="Google Shape;81;p13"/>
          <p:cNvSpPr txBox="1">
            <a:spLocks noGrp="1"/>
          </p:cNvSpPr>
          <p:nvPr>
            <p:ph type="body" idx="1"/>
          </p:nvPr>
        </p:nvSpPr>
        <p:spPr>
          <a:xfrm>
            <a:off x="1655064" y="4087368"/>
            <a:ext cx="3319272" cy="64922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dk1"/>
              </a:buClr>
              <a:buSzPts val="2000"/>
              <a:buNone/>
              <a:defRPr sz="2000" cap="none"/>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2" name="Google Shape;8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4/19/2020)</a:t>
            </a:r>
            <a:endParaRPr/>
          </a:p>
        </p:txBody>
      </p:sp>
      <p:sp>
        <p:nvSpPr>
          <p:cNvPr id="84" name="Google Shape;8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190500" y="136526"/>
            <a:ext cx="8747760" cy="83502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bril Fatface"/>
              <a:buNone/>
              <a:defRPr sz="4400" b="0" i="1" u="none" strike="noStrike" cap="none">
                <a:solidFill>
                  <a:schemeClr val="dk1"/>
                </a:solidFill>
                <a:latin typeface="Abril Fatface"/>
                <a:ea typeface="Abril Fatface"/>
                <a:cs typeface="Abril Fatface"/>
                <a:sym typeface="Abril Fatfac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
          <p:cNvSpPr txBox="1">
            <a:spLocks noGrp="1"/>
          </p:cNvSpPr>
          <p:nvPr>
            <p:ph type="body" idx="1"/>
          </p:nvPr>
        </p:nvSpPr>
        <p:spPr>
          <a:xfrm>
            <a:off x="190500" y="1074420"/>
            <a:ext cx="8747760" cy="518922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00000"/>
              </a:lnSpc>
              <a:spcBef>
                <a:spcPts val="10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3"/>
          <p:cNvSpPr txBox="1">
            <a:spLocks noGrp="1"/>
          </p:cNvSpPr>
          <p:nvPr>
            <p:ph type="dt" idx="10"/>
          </p:nvPr>
        </p:nvSpPr>
        <p:spPr>
          <a:xfrm>
            <a:off x="4564380" y="6365240"/>
            <a:ext cx="9525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3"/>
          <p:cNvSpPr txBox="1">
            <a:spLocks noGrp="1"/>
          </p:cNvSpPr>
          <p:nvPr>
            <p:ph type="ftr" idx="11"/>
          </p:nvPr>
        </p:nvSpPr>
        <p:spPr>
          <a:xfrm>
            <a:off x="190500" y="6351269"/>
            <a:ext cx="411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a:t>Copyright 2020 FTCTutorials.com (Last edit 4/19/2020)</a:t>
            </a:r>
            <a:endParaRPr/>
          </a:p>
        </p:txBody>
      </p:sp>
      <p:sp>
        <p:nvSpPr>
          <p:cNvPr id="14" name="Google Shape;14;p3"/>
          <p:cNvSpPr txBox="1">
            <a:spLocks noGrp="1"/>
          </p:cNvSpPr>
          <p:nvPr>
            <p:ph type="sldNum" idx="12"/>
          </p:nvPr>
        </p:nvSpPr>
        <p:spPr>
          <a:xfrm>
            <a:off x="8526780" y="6369049"/>
            <a:ext cx="41148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www.ftctutorials.com/"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0"/>
        <p:cNvGrpSpPr/>
        <p:nvPr/>
      </p:nvGrpSpPr>
      <p:grpSpPr>
        <a:xfrm>
          <a:off x="0" y="0"/>
          <a:ext cx="0" cy="0"/>
          <a:chOff x="0" y="0"/>
          <a:chExt cx="0" cy="0"/>
        </a:xfrm>
      </p:grpSpPr>
      <p:sp>
        <p:nvSpPr>
          <p:cNvPr id="101" name="Google Shape;101;p1"/>
          <p:cNvSpPr/>
          <p:nvPr/>
        </p:nvSpPr>
        <p:spPr>
          <a:xfrm>
            <a:off x="0" y="0"/>
            <a:ext cx="9141714"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02" name="Google Shape;102;p1"/>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03" name="Google Shape;103;p1"/>
          <p:cNvSpPr/>
          <p:nvPr/>
        </p:nvSpPr>
        <p:spPr>
          <a:xfrm>
            <a:off x="0" y="-5255"/>
            <a:ext cx="9144000" cy="6858000"/>
          </a:xfrm>
          <a:custGeom>
            <a:avLst/>
            <a:gdLst/>
            <a:ahLst/>
            <a:cxnLst/>
            <a:rect l="l" t="t" r="r" b="b"/>
            <a:pathLst>
              <a:path w="12192000" h="6858000" extrusionOk="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1"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2"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1"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04" name="Google Shape;104;p1"/>
          <p:cNvSpPr txBox="1">
            <a:spLocks noGrp="1"/>
          </p:cNvSpPr>
          <p:nvPr>
            <p:ph type="ctrTitle"/>
          </p:nvPr>
        </p:nvSpPr>
        <p:spPr>
          <a:xfrm>
            <a:off x="711027" y="843324"/>
            <a:ext cx="8144738" cy="170157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Abril Fatface"/>
              <a:buNone/>
            </a:pPr>
            <a:r>
              <a:rPr lang="en-US" dirty="0"/>
              <a:t>Engineering Notebook</a:t>
            </a:r>
            <a:endParaRPr dirty="0"/>
          </a:p>
        </p:txBody>
      </p:sp>
      <p:sp>
        <p:nvSpPr>
          <p:cNvPr id="105" name="Google Shape;105;p1"/>
          <p:cNvSpPr txBox="1">
            <a:spLocks noGrp="1"/>
          </p:cNvSpPr>
          <p:nvPr>
            <p:ph type="subTitle" idx="1"/>
          </p:nvPr>
        </p:nvSpPr>
        <p:spPr>
          <a:xfrm>
            <a:off x="711028" y="2601649"/>
            <a:ext cx="3943349" cy="64678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700"/>
              <a:buNone/>
            </a:pPr>
            <a:r>
              <a:rPr lang="en-US" sz="1700" dirty="0"/>
              <a:t>Patti Poston</a:t>
            </a:r>
          </a:p>
          <a:p>
            <a:pPr marL="0" lvl="0" indent="0" algn="l" rtl="0">
              <a:lnSpc>
                <a:spcPct val="100000"/>
              </a:lnSpc>
              <a:spcBef>
                <a:spcPts val="0"/>
              </a:spcBef>
              <a:spcAft>
                <a:spcPts val="0"/>
              </a:spcAft>
              <a:buClr>
                <a:schemeClr val="dk1"/>
              </a:buClr>
              <a:buSzPts val="1700"/>
              <a:buNone/>
            </a:pPr>
            <a:r>
              <a:rPr lang="en-US" sz="1700"/>
              <a:t>FIRST Senior Mentor, Nevada</a:t>
            </a:r>
            <a:endParaRPr dirty="0"/>
          </a:p>
        </p:txBody>
      </p:sp>
      <p:pic>
        <p:nvPicPr>
          <p:cNvPr id="106" name="Google Shape;106;p1" descr="A close up of a sign&#10;&#10;Description automatically generated"/>
          <p:cNvPicPr preferRelativeResize="0"/>
          <p:nvPr/>
        </p:nvPicPr>
        <p:blipFill rotWithShape="1">
          <a:blip r:embed="rId3">
            <a:alphaModFix/>
          </a:blip>
          <a:srcRect/>
          <a:stretch/>
        </p:blipFill>
        <p:spPr>
          <a:xfrm>
            <a:off x="4572000" y="4362663"/>
            <a:ext cx="3683140" cy="15968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16;g82e6fcbc00_0_77">
            <a:extLst>
              <a:ext uri="{FF2B5EF4-FFF2-40B4-BE49-F238E27FC236}">
                <a16:creationId xmlns:a16="http://schemas.microsoft.com/office/drawing/2014/main" id="{127A7A4A-3C9C-DC47-9357-040E16F0B37C}"/>
              </a:ext>
            </a:extLst>
          </p:cNvPr>
          <p:cNvPicPr preferRelativeResize="0"/>
          <p:nvPr/>
        </p:nvPicPr>
        <p:blipFill rotWithShape="1">
          <a:blip r:embed="rId3">
            <a:alphaModFix/>
          </a:blip>
          <a:srcRect/>
          <a:stretch/>
        </p:blipFill>
        <p:spPr>
          <a:xfrm>
            <a:off x="4722689" y="1249680"/>
            <a:ext cx="4031174" cy="5312463"/>
          </a:xfrm>
          <a:prstGeom prst="rect">
            <a:avLst/>
          </a:prstGeom>
          <a:noFill/>
          <a:ln>
            <a:noFill/>
          </a:ln>
          <a:effectLst>
            <a:outerShdw blurRad="57150" dist="19050" dir="5400000" algn="bl" rotWithShape="0">
              <a:srgbClr val="000000">
                <a:alpha val="49800"/>
              </a:srgbClr>
            </a:outerShdw>
          </a:effectLst>
        </p:spPr>
      </p:pic>
      <p:sp>
        <p:nvSpPr>
          <p:cNvPr id="2" name="Title 1">
            <a:extLst>
              <a:ext uri="{FF2B5EF4-FFF2-40B4-BE49-F238E27FC236}">
                <a16:creationId xmlns:a16="http://schemas.microsoft.com/office/drawing/2014/main" id="{50E15628-85D4-2049-9C5A-86A5A6270F3E}"/>
              </a:ext>
            </a:extLst>
          </p:cNvPr>
          <p:cNvSpPr>
            <a:spLocks noGrp="1"/>
          </p:cNvSpPr>
          <p:nvPr>
            <p:ph type="title"/>
          </p:nvPr>
        </p:nvSpPr>
        <p:spPr/>
        <p:txBody>
          <a:bodyPr/>
          <a:lstStyle/>
          <a:p>
            <a:r>
              <a:rPr lang="en-US" dirty="0">
                <a:sym typeface="Audiowide"/>
              </a:rPr>
              <a:t>Programming Section</a:t>
            </a:r>
            <a:endParaRPr lang="en-US" dirty="0"/>
          </a:p>
        </p:txBody>
      </p:sp>
      <p:sp>
        <p:nvSpPr>
          <p:cNvPr id="3" name="Text Placeholder 2">
            <a:extLst>
              <a:ext uri="{FF2B5EF4-FFF2-40B4-BE49-F238E27FC236}">
                <a16:creationId xmlns:a16="http://schemas.microsoft.com/office/drawing/2014/main" id="{2A499C3D-76F3-D642-894A-6534480D9230}"/>
              </a:ext>
            </a:extLst>
          </p:cNvPr>
          <p:cNvSpPr>
            <a:spLocks noGrp="1"/>
          </p:cNvSpPr>
          <p:nvPr>
            <p:ph idx="1"/>
          </p:nvPr>
        </p:nvSpPr>
        <p:spPr>
          <a:xfrm>
            <a:off x="259080" y="1249680"/>
            <a:ext cx="4031174" cy="5029199"/>
          </a:xfrm>
        </p:spPr>
        <p:txBody>
          <a:bodyPr/>
          <a:lstStyle/>
          <a:p>
            <a:pPr lvl="0"/>
            <a:r>
              <a:rPr lang="en-US" dirty="0">
                <a:sym typeface="Roboto"/>
              </a:rPr>
              <a:t>Overview programming process</a:t>
            </a:r>
          </a:p>
          <a:p>
            <a:pPr lvl="0"/>
            <a:r>
              <a:rPr lang="en-US" dirty="0">
                <a:sym typeface="Roboto"/>
              </a:rPr>
              <a:t>Reasons for specific process</a:t>
            </a:r>
          </a:p>
          <a:p>
            <a:pPr lvl="0"/>
            <a:r>
              <a:rPr lang="en-US" dirty="0">
                <a:sym typeface="Roboto"/>
              </a:rPr>
              <a:t>Implications of a sensor</a:t>
            </a:r>
          </a:p>
          <a:p>
            <a:pPr lvl="0"/>
            <a:r>
              <a:rPr lang="en-US" dirty="0">
                <a:sym typeface="Roboto"/>
              </a:rPr>
              <a:t>Flowcharts &amp; diagrams </a:t>
            </a:r>
          </a:p>
          <a:p>
            <a:pPr lvl="0"/>
            <a:r>
              <a:rPr lang="en-US" dirty="0">
                <a:sym typeface="Roboto"/>
              </a:rPr>
              <a:t>Controller setup</a:t>
            </a:r>
          </a:p>
          <a:p>
            <a:pPr lvl="0"/>
            <a:r>
              <a:rPr lang="en-US" dirty="0">
                <a:sym typeface="Roboto"/>
              </a:rPr>
              <a:t>Config of motors &amp; servos</a:t>
            </a:r>
          </a:p>
          <a:p>
            <a:pPr lvl="0"/>
            <a:r>
              <a:rPr lang="en-US" dirty="0">
                <a:sym typeface="Roboto"/>
              </a:rPr>
              <a:t>DO NOT PRINT OUT ALL OF YOUR CODE! </a:t>
            </a:r>
          </a:p>
          <a:p>
            <a:pPr lvl="1"/>
            <a:r>
              <a:rPr lang="en-US" dirty="0">
                <a:sym typeface="Roboto"/>
              </a:rPr>
              <a:t>Only parts that you want to explain or showcase</a:t>
            </a:r>
          </a:p>
          <a:p>
            <a:endParaRPr lang="en-US" dirty="0"/>
          </a:p>
        </p:txBody>
      </p:sp>
      <p:sp>
        <p:nvSpPr>
          <p:cNvPr id="7" name="Footer Placeholder 6">
            <a:extLst>
              <a:ext uri="{FF2B5EF4-FFF2-40B4-BE49-F238E27FC236}">
                <a16:creationId xmlns:a16="http://schemas.microsoft.com/office/drawing/2014/main" id="{B65D87DD-692E-D94A-9B8C-EED19C462C33}"/>
              </a:ext>
            </a:extLst>
          </p:cNvPr>
          <p:cNvSpPr>
            <a:spLocks noGrp="1"/>
          </p:cNvSpPr>
          <p:nvPr>
            <p:ph type="ftr" idx="11"/>
          </p:nvPr>
        </p:nvSpPr>
        <p:spPr/>
        <p:txBody>
          <a:bodyPr/>
          <a:lstStyle/>
          <a:p>
            <a:r>
              <a:rPr lang="en-US"/>
              <a:t>Copyright 2020 FTCTutorials.com (Last edit 4/19/2020)</a:t>
            </a:r>
          </a:p>
        </p:txBody>
      </p:sp>
      <p:sp>
        <p:nvSpPr>
          <p:cNvPr id="8" name="Slide Number Placeholder 7">
            <a:extLst>
              <a:ext uri="{FF2B5EF4-FFF2-40B4-BE49-F238E27FC236}">
                <a16:creationId xmlns:a16="http://schemas.microsoft.com/office/drawing/2014/main" id="{89776B03-395D-C140-8D25-ADAD6BDB7F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1562401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15628-85D4-2049-9C5A-86A5A6270F3E}"/>
              </a:ext>
            </a:extLst>
          </p:cNvPr>
          <p:cNvSpPr>
            <a:spLocks noGrp="1"/>
          </p:cNvSpPr>
          <p:nvPr>
            <p:ph type="title"/>
          </p:nvPr>
        </p:nvSpPr>
        <p:spPr/>
        <p:txBody>
          <a:bodyPr/>
          <a:lstStyle/>
          <a:p>
            <a:r>
              <a:rPr lang="en-US" dirty="0">
                <a:sym typeface="Audiowide"/>
              </a:rPr>
              <a:t>CAD  Section</a:t>
            </a:r>
            <a:endParaRPr lang="en-US" dirty="0"/>
          </a:p>
        </p:txBody>
      </p:sp>
      <p:sp>
        <p:nvSpPr>
          <p:cNvPr id="3" name="Text Placeholder 2">
            <a:extLst>
              <a:ext uri="{FF2B5EF4-FFF2-40B4-BE49-F238E27FC236}">
                <a16:creationId xmlns:a16="http://schemas.microsoft.com/office/drawing/2014/main" id="{2A499C3D-76F3-D642-894A-6534480D9230}"/>
              </a:ext>
            </a:extLst>
          </p:cNvPr>
          <p:cNvSpPr>
            <a:spLocks noGrp="1"/>
          </p:cNvSpPr>
          <p:nvPr>
            <p:ph idx="1"/>
          </p:nvPr>
        </p:nvSpPr>
        <p:spPr>
          <a:xfrm>
            <a:off x="259080" y="1249680"/>
            <a:ext cx="3897017" cy="5029199"/>
          </a:xfrm>
        </p:spPr>
        <p:txBody>
          <a:bodyPr/>
          <a:lstStyle/>
          <a:p>
            <a:pPr lvl="0"/>
            <a:r>
              <a:rPr lang="en-US" dirty="0">
                <a:sym typeface="Roboto"/>
              </a:rPr>
              <a:t>Add sketches, designs, </a:t>
            </a:r>
          </a:p>
          <a:p>
            <a:pPr lvl="0"/>
            <a:r>
              <a:rPr lang="en-US" dirty="0">
                <a:sym typeface="Roboto"/>
              </a:rPr>
              <a:t>Measurements</a:t>
            </a:r>
          </a:p>
          <a:p>
            <a:pPr lvl="0"/>
            <a:r>
              <a:rPr lang="en-US" dirty="0">
                <a:sym typeface="Roboto"/>
              </a:rPr>
              <a:t>CAD Drawings</a:t>
            </a:r>
          </a:p>
          <a:p>
            <a:pPr lvl="0"/>
            <a:r>
              <a:rPr lang="en-US" dirty="0">
                <a:sym typeface="Roboto"/>
              </a:rPr>
              <a:t>Explain the reason for the design</a:t>
            </a:r>
            <a:endParaRPr lang="en-US" dirty="0"/>
          </a:p>
        </p:txBody>
      </p:sp>
      <p:pic>
        <p:nvPicPr>
          <p:cNvPr id="5" name="Picture 4">
            <a:extLst>
              <a:ext uri="{FF2B5EF4-FFF2-40B4-BE49-F238E27FC236}">
                <a16:creationId xmlns:a16="http://schemas.microsoft.com/office/drawing/2014/main" id="{B5C3C123-F325-406A-87D2-13833197C96A}"/>
              </a:ext>
            </a:extLst>
          </p:cNvPr>
          <p:cNvPicPr>
            <a:picLocks noChangeAspect="1"/>
          </p:cNvPicPr>
          <p:nvPr/>
        </p:nvPicPr>
        <p:blipFill>
          <a:blip r:embed="rId3"/>
          <a:stretch>
            <a:fillRect/>
          </a:stretch>
        </p:blipFill>
        <p:spPr>
          <a:xfrm>
            <a:off x="4156097" y="365125"/>
            <a:ext cx="4987903" cy="6492874"/>
          </a:xfrm>
          <a:prstGeom prst="rect">
            <a:avLst/>
          </a:prstGeom>
        </p:spPr>
      </p:pic>
      <p:sp>
        <p:nvSpPr>
          <p:cNvPr id="7" name="Footer Placeholder 6">
            <a:extLst>
              <a:ext uri="{FF2B5EF4-FFF2-40B4-BE49-F238E27FC236}">
                <a16:creationId xmlns:a16="http://schemas.microsoft.com/office/drawing/2014/main" id="{00826A2A-2CA5-7E42-8F8C-A19815292967}"/>
              </a:ext>
            </a:extLst>
          </p:cNvPr>
          <p:cNvSpPr>
            <a:spLocks noGrp="1"/>
          </p:cNvSpPr>
          <p:nvPr>
            <p:ph type="ftr" idx="11"/>
          </p:nvPr>
        </p:nvSpPr>
        <p:spPr/>
        <p:txBody>
          <a:bodyPr/>
          <a:lstStyle/>
          <a:p>
            <a:r>
              <a:rPr lang="en-US"/>
              <a:t>Copyright 2020 FTCTutorials.com (Last edit 4/19/2020)</a:t>
            </a:r>
          </a:p>
        </p:txBody>
      </p:sp>
      <p:sp>
        <p:nvSpPr>
          <p:cNvPr id="8" name="Slide Number Placeholder 7">
            <a:extLst>
              <a:ext uri="{FF2B5EF4-FFF2-40B4-BE49-F238E27FC236}">
                <a16:creationId xmlns:a16="http://schemas.microsoft.com/office/drawing/2014/main" id="{7CCEB22E-4F8A-8F49-8B86-28C015B155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364040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8A1D60-E952-4A95-B6D3-B584F4DBE992}"/>
              </a:ext>
            </a:extLst>
          </p:cNvPr>
          <p:cNvPicPr>
            <a:picLocks noChangeAspect="1"/>
          </p:cNvPicPr>
          <p:nvPr/>
        </p:nvPicPr>
        <p:blipFill>
          <a:blip r:embed="rId3"/>
          <a:stretch>
            <a:fillRect/>
          </a:stretch>
        </p:blipFill>
        <p:spPr>
          <a:xfrm>
            <a:off x="4777958" y="1374898"/>
            <a:ext cx="4045940" cy="2948961"/>
          </a:xfrm>
          <a:prstGeom prst="rect">
            <a:avLst/>
          </a:prstGeom>
          <a:ln w="3175">
            <a:solidFill>
              <a:schemeClr val="tx1"/>
            </a:solidFill>
          </a:ln>
        </p:spPr>
      </p:pic>
      <p:sp>
        <p:nvSpPr>
          <p:cNvPr id="2" name="Title 1">
            <a:extLst>
              <a:ext uri="{FF2B5EF4-FFF2-40B4-BE49-F238E27FC236}">
                <a16:creationId xmlns:a16="http://schemas.microsoft.com/office/drawing/2014/main" id="{380AC12F-C74F-524C-B37C-D73D75AB5460}"/>
              </a:ext>
            </a:extLst>
          </p:cNvPr>
          <p:cNvSpPr>
            <a:spLocks noGrp="1"/>
          </p:cNvSpPr>
          <p:nvPr>
            <p:ph type="title"/>
          </p:nvPr>
        </p:nvSpPr>
        <p:spPr/>
        <p:txBody>
          <a:bodyPr/>
          <a:lstStyle/>
          <a:p>
            <a:r>
              <a:rPr lang="en-US" dirty="0">
                <a:sym typeface="Audiowide"/>
              </a:rPr>
              <a:t>Team Summary</a:t>
            </a:r>
            <a:endParaRPr lang="en-US" dirty="0"/>
          </a:p>
        </p:txBody>
      </p:sp>
      <p:sp>
        <p:nvSpPr>
          <p:cNvPr id="3" name="Text Placeholder 2">
            <a:extLst>
              <a:ext uri="{FF2B5EF4-FFF2-40B4-BE49-F238E27FC236}">
                <a16:creationId xmlns:a16="http://schemas.microsoft.com/office/drawing/2014/main" id="{AB6CA9F7-F4E4-224D-88BB-687E04701821}"/>
              </a:ext>
            </a:extLst>
          </p:cNvPr>
          <p:cNvSpPr>
            <a:spLocks noGrp="1"/>
          </p:cNvSpPr>
          <p:nvPr>
            <p:ph idx="1"/>
          </p:nvPr>
        </p:nvSpPr>
        <p:spPr/>
        <p:txBody>
          <a:bodyPr/>
          <a:lstStyle/>
          <a:p>
            <a:pPr lvl="0"/>
            <a:r>
              <a:rPr lang="en-US" dirty="0">
                <a:sym typeface="Roboto"/>
              </a:rPr>
              <a:t>Team member bios</a:t>
            </a:r>
          </a:p>
          <a:p>
            <a:pPr lvl="1"/>
            <a:r>
              <a:rPr lang="en-US" dirty="0">
                <a:sym typeface="Roboto"/>
              </a:rPr>
              <a:t>School year</a:t>
            </a:r>
          </a:p>
          <a:p>
            <a:pPr lvl="1"/>
            <a:r>
              <a:rPr lang="en-US" dirty="0">
                <a:sym typeface="Roboto"/>
              </a:rPr>
              <a:t>Interests</a:t>
            </a:r>
          </a:p>
          <a:p>
            <a:pPr lvl="1"/>
            <a:r>
              <a:rPr lang="en-US" dirty="0">
                <a:sym typeface="Roboto"/>
              </a:rPr>
              <a:t>Activities outside of robotics</a:t>
            </a:r>
          </a:p>
          <a:p>
            <a:pPr lvl="1"/>
            <a:r>
              <a:rPr lang="en-US" dirty="0">
                <a:sym typeface="Roboto"/>
              </a:rPr>
              <a:t>Team role</a:t>
            </a:r>
          </a:p>
          <a:p>
            <a:pPr lvl="1"/>
            <a:r>
              <a:rPr lang="en-US" dirty="0">
                <a:sym typeface="Roboto"/>
              </a:rPr>
              <a:t>Future plans</a:t>
            </a:r>
          </a:p>
          <a:p>
            <a:pPr lvl="1"/>
            <a:r>
              <a:rPr lang="en-US" dirty="0">
                <a:sym typeface="Roboto"/>
              </a:rPr>
              <a:t>What got them interested</a:t>
            </a:r>
          </a:p>
          <a:p>
            <a:pPr lvl="0"/>
            <a:r>
              <a:rPr lang="en-US" dirty="0">
                <a:sym typeface="Roboto"/>
              </a:rPr>
              <a:t>Mentor bios</a:t>
            </a:r>
          </a:p>
          <a:p>
            <a:pPr lvl="1"/>
            <a:r>
              <a:rPr lang="en-US" dirty="0">
                <a:sym typeface="Roboto"/>
              </a:rPr>
              <a:t>Career</a:t>
            </a:r>
          </a:p>
          <a:p>
            <a:pPr lvl="1"/>
            <a:r>
              <a:rPr lang="en-US" dirty="0">
                <a:sym typeface="Roboto"/>
              </a:rPr>
              <a:t>Team involvement</a:t>
            </a:r>
          </a:p>
          <a:p>
            <a:pPr lvl="1"/>
            <a:r>
              <a:rPr lang="en-US" dirty="0">
                <a:sym typeface="Roboto"/>
              </a:rPr>
              <a:t>Personal history</a:t>
            </a:r>
          </a:p>
        </p:txBody>
      </p:sp>
      <p:sp>
        <p:nvSpPr>
          <p:cNvPr id="9" name="Text Placeholder 2">
            <a:extLst>
              <a:ext uri="{FF2B5EF4-FFF2-40B4-BE49-F238E27FC236}">
                <a16:creationId xmlns:a16="http://schemas.microsoft.com/office/drawing/2014/main" id="{2F8E2E3D-5196-4E38-9800-E3C9C54092D1}"/>
              </a:ext>
            </a:extLst>
          </p:cNvPr>
          <p:cNvSpPr txBox="1">
            <a:spLocks/>
          </p:cNvSpPr>
          <p:nvPr/>
        </p:nvSpPr>
        <p:spPr>
          <a:xfrm>
            <a:off x="3821372" y="4101548"/>
            <a:ext cx="5236953" cy="18821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Tx/>
              <a:buNone/>
            </a:pPr>
            <a:endParaRPr lang="en-US" dirty="0">
              <a:sym typeface="Roboto"/>
            </a:endParaRPr>
          </a:p>
        </p:txBody>
      </p:sp>
      <p:sp>
        <p:nvSpPr>
          <p:cNvPr id="11" name="Text Placeholder 2">
            <a:extLst>
              <a:ext uri="{FF2B5EF4-FFF2-40B4-BE49-F238E27FC236}">
                <a16:creationId xmlns:a16="http://schemas.microsoft.com/office/drawing/2014/main" id="{9227EAA0-3DD3-4D33-973E-E8E7471F18FE}"/>
              </a:ext>
            </a:extLst>
          </p:cNvPr>
          <p:cNvSpPr txBox="1">
            <a:spLocks/>
          </p:cNvSpPr>
          <p:nvPr/>
        </p:nvSpPr>
        <p:spPr>
          <a:xfrm>
            <a:off x="4572000" y="4396744"/>
            <a:ext cx="4248648" cy="18821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ClrTx/>
            </a:pPr>
            <a:r>
              <a:rPr lang="en-US" dirty="0">
                <a:sym typeface="Roboto"/>
              </a:rPr>
              <a:t>Information about team</a:t>
            </a:r>
          </a:p>
          <a:p>
            <a:pPr lvl="1">
              <a:spcBef>
                <a:spcPts val="0"/>
              </a:spcBef>
              <a:buClrTx/>
            </a:pPr>
            <a:r>
              <a:rPr lang="en-US" dirty="0">
                <a:sym typeface="Roboto"/>
              </a:rPr>
              <a:t>Hometown</a:t>
            </a:r>
          </a:p>
          <a:p>
            <a:pPr lvl="1">
              <a:spcBef>
                <a:spcPts val="0"/>
              </a:spcBef>
              <a:buClrTx/>
            </a:pPr>
            <a:r>
              <a:rPr lang="en-US" dirty="0">
                <a:sym typeface="Roboto"/>
              </a:rPr>
              <a:t>Age</a:t>
            </a:r>
          </a:p>
          <a:p>
            <a:pPr lvl="1">
              <a:spcBef>
                <a:spcPts val="0"/>
              </a:spcBef>
              <a:buClrTx/>
            </a:pPr>
            <a:r>
              <a:rPr lang="en-US" dirty="0">
                <a:sym typeface="Roboto"/>
              </a:rPr>
              <a:t>School</a:t>
            </a:r>
          </a:p>
        </p:txBody>
      </p:sp>
      <p:sp>
        <p:nvSpPr>
          <p:cNvPr id="6" name="Footer Placeholder 5">
            <a:extLst>
              <a:ext uri="{FF2B5EF4-FFF2-40B4-BE49-F238E27FC236}">
                <a16:creationId xmlns:a16="http://schemas.microsoft.com/office/drawing/2014/main" id="{9765C4F1-A5AA-B04A-9188-AAE0B64FEF22}"/>
              </a:ext>
            </a:extLst>
          </p:cNvPr>
          <p:cNvSpPr>
            <a:spLocks noGrp="1"/>
          </p:cNvSpPr>
          <p:nvPr>
            <p:ph type="ftr" idx="11"/>
          </p:nvPr>
        </p:nvSpPr>
        <p:spPr/>
        <p:txBody>
          <a:bodyPr/>
          <a:lstStyle/>
          <a:p>
            <a:r>
              <a:rPr lang="en-US"/>
              <a:t>Copyright 2020 FTCTutorials.com (Last edit 4/19/2020)</a:t>
            </a:r>
          </a:p>
        </p:txBody>
      </p:sp>
      <p:sp>
        <p:nvSpPr>
          <p:cNvPr id="8" name="Slide Number Placeholder 7">
            <a:extLst>
              <a:ext uri="{FF2B5EF4-FFF2-40B4-BE49-F238E27FC236}">
                <a16:creationId xmlns:a16="http://schemas.microsoft.com/office/drawing/2014/main" id="{CDDCE23B-3898-1F48-8700-2CB3B464C0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176139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AC12F-C74F-524C-B37C-D73D75AB5460}"/>
              </a:ext>
            </a:extLst>
          </p:cNvPr>
          <p:cNvSpPr>
            <a:spLocks noGrp="1"/>
          </p:cNvSpPr>
          <p:nvPr>
            <p:ph type="title"/>
          </p:nvPr>
        </p:nvSpPr>
        <p:spPr/>
        <p:txBody>
          <a:bodyPr/>
          <a:lstStyle/>
          <a:p>
            <a:r>
              <a:rPr lang="en-US" dirty="0">
                <a:sym typeface="Audiowide"/>
              </a:rPr>
              <a:t>Team Meetings</a:t>
            </a:r>
            <a:endParaRPr lang="en-US" dirty="0"/>
          </a:p>
        </p:txBody>
      </p:sp>
      <p:sp>
        <p:nvSpPr>
          <p:cNvPr id="3" name="Text Placeholder 2">
            <a:extLst>
              <a:ext uri="{FF2B5EF4-FFF2-40B4-BE49-F238E27FC236}">
                <a16:creationId xmlns:a16="http://schemas.microsoft.com/office/drawing/2014/main" id="{AB6CA9F7-F4E4-224D-88BB-687E04701821}"/>
              </a:ext>
            </a:extLst>
          </p:cNvPr>
          <p:cNvSpPr>
            <a:spLocks noGrp="1"/>
          </p:cNvSpPr>
          <p:nvPr>
            <p:ph idx="1"/>
          </p:nvPr>
        </p:nvSpPr>
        <p:spPr/>
        <p:txBody>
          <a:bodyPr/>
          <a:lstStyle/>
          <a:p>
            <a:pPr lvl="0"/>
            <a:r>
              <a:rPr lang="en-US" dirty="0">
                <a:sym typeface="Roboto"/>
              </a:rPr>
              <a:t>Details about meeting</a:t>
            </a:r>
          </a:p>
          <a:p>
            <a:pPr lvl="1"/>
            <a:r>
              <a:rPr lang="en-US" dirty="0">
                <a:sym typeface="Roboto"/>
              </a:rPr>
              <a:t>Date</a:t>
            </a:r>
          </a:p>
          <a:p>
            <a:pPr lvl="1"/>
            <a:r>
              <a:rPr lang="en-US" dirty="0">
                <a:sym typeface="Roboto"/>
              </a:rPr>
              <a:t>Time</a:t>
            </a:r>
          </a:p>
          <a:p>
            <a:pPr lvl="1"/>
            <a:r>
              <a:rPr lang="en-US" dirty="0">
                <a:sym typeface="Roboto"/>
              </a:rPr>
              <a:t>Location</a:t>
            </a:r>
          </a:p>
          <a:p>
            <a:pPr lvl="1"/>
            <a:r>
              <a:rPr lang="en-US" dirty="0">
                <a:sym typeface="Roboto"/>
              </a:rPr>
              <a:t>Intentions</a:t>
            </a:r>
          </a:p>
          <a:p>
            <a:pPr lvl="0"/>
            <a:r>
              <a:rPr lang="en-US" dirty="0">
                <a:sym typeface="Roboto"/>
              </a:rPr>
              <a:t>What was completed</a:t>
            </a:r>
          </a:p>
          <a:p>
            <a:r>
              <a:rPr lang="en-US" dirty="0">
                <a:sym typeface="Roboto"/>
              </a:rPr>
              <a:t>What is ongoing</a:t>
            </a:r>
          </a:p>
          <a:p>
            <a:pPr lvl="0"/>
            <a:r>
              <a:rPr lang="en-US" dirty="0">
                <a:sym typeface="Roboto"/>
              </a:rPr>
              <a:t>Future plans</a:t>
            </a:r>
          </a:p>
          <a:p>
            <a:pPr lvl="1"/>
            <a:endParaRPr lang="en-US" dirty="0">
              <a:sym typeface="Roboto"/>
            </a:endParaRPr>
          </a:p>
          <a:p>
            <a:endParaRPr lang="en-US" dirty="0"/>
          </a:p>
        </p:txBody>
      </p:sp>
      <p:pic>
        <p:nvPicPr>
          <p:cNvPr id="4" name="Picture 3">
            <a:extLst>
              <a:ext uri="{FF2B5EF4-FFF2-40B4-BE49-F238E27FC236}">
                <a16:creationId xmlns:a16="http://schemas.microsoft.com/office/drawing/2014/main" id="{E86AD841-9931-4B14-A9FC-5C52B263B203}"/>
              </a:ext>
            </a:extLst>
          </p:cNvPr>
          <p:cNvPicPr>
            <a:picLocks noChangeAspect="1"/>
          </p:cNvPicPr>
          <p:nvPr/>
        </p:nvPicPr>
        <p:blipFill>
          <a:blip r:embed="rId3"/>
          <a:stretch>
            <a:fillRect/>
          </a:stretch>
        </p:blipFill>
        <p:spPr>
          <a:xfrm>
            <a:off x="4379603" y="1328153"/>
            <a:ext cx="4543417" cy="4872251"/>
          </a:xfrm>
          <a:prstGeom prst="rect">
            <a:avLst/>
          </a:prstGeom>
          <a:ln w="3175">
            <a:solidFill>
              <a:schemeClr val="tx1"/>
            </a:solidFill>
          </a:ln>
        </p:spPr>
      </p:pic>
      <p:pic>
        <p:nvPicPr>
          <p:cNvPr id="8" name="Picture 7">
            <a:extLst>
              <a:ext uri="{FF2B5EF4-FFF2-40B4-BE49-F238E27FC236}">
                <a16:creationId xmlns:a16="http://schemas.microsoft.com/office/drawing/2014/main" id="{467D3CA7-02A4-4134-84DA-DF0C439FFA21}"/>
              </a:ext>
            </a:extLst>
          </p:cNvPr>
          <p:cNvPicPr>
            <a:picLocks noChangeAspect="1"/>
          </p:cNvPicPr>
          <p:nvPr/>
        </p:nvPicPr>
        <p:blipFill>
          <a:blip r:embed="rId4"/>
          <a:stretch>
            <a:fillRect/>
          </a:stretch>
        </p:blipFill>
        <p:spPr>
          <a:xfrm>
            <a:off x="639161" y="4730155"/>
            <a:ext cx="3176095" cy="1693504"/>
          </a:xfrm>
          <a:prstGeom prst="rect">
            <a:avLst/>
          </a:prstGeom>
          <a:ln w="3175">
            <a:solidFill>
              <a:schemeClr val="tx1"/>
            </a:solidFill>
          </a:ln>
        </p:spPr>
      </p:pic>
      <p:sp>
        <p:nvSpPr>
          <p:cNvPr id="7" name="Footer Placeholder 6">
            <a:extLst>
              <a:ext uri="{FF2B5EF4-FFF2-40B4-BE49-F238E27FC236}">
                <a16:creationId xmlns:a16="http://schemas.microsoft.com/office/drawing/2014/main" id="{6BB3B8F6-4002-E74B-8B4E-359A60244779}"/>
              </a:ext>
            </a:extLst>
          </p:cNvPr>
          <p:cNvSpPr>
            <a:spLocks noGrp="1"/>
          </p:cNvSpPr>
          <p:nvPr>
            <p:ph type="ftr" idx="11"/>
          </p:nvPr>
        </p:nvSpPr>
        <p:spPr/>
        <p:txBody>
          <a:bodyPr/>
          <a:lstStyle/>
          <a:p>
            <a:r>
              <a:rPr lang="en-US"/>
              <a:t>Copyright 2020 FTCTutorials.com (Last edit 4/19/2020)</a:t>
            </a:r>
          </a:p>
        </p:txBody>
      </p:sp>
      <p:sp>
        <p:nvSpPr>
          <p:cNvPr id="9" name="Slide Number Placeholder 8">
            <a:extLst>
              <a:ext uri="{FF2B5EF4-FFF2-40B4-BE49-F238E27FC236}">
                <a16:creationId xmlns:a16="http://schemas.microsoft.com/office/drawing/2014/main" id="{BE692CFD-D4FE-EF43-8211-868C048B44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1071599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997941-DF6D-4D7C-AF51-5B2369514791}"/>
              </a:ext>
            </a:extLst>
          </p:cNvPr>
          <p:cNvPicPr>
            <a:picLocks noChangeAspect="1"/>
          </p:cNvPicPr>
          <p:nvPr/>
        </p:nvPicPr>
        <p:blipFill>
          <a:blip r:embed="rId3"/>
          <a:stretch>
            <a:fillRect/>
          </a:stretch>
        </p:blipFill>
        <p:spPr>
          <a:xfrm>
            <a:off x="4425285" y="1435806"/>
            <a:ext cx="4459635" cy="4843073"/>
          </a:xfrm>
          <a:prstGeom prst="rect">
            <a:avLst/>
          </a:prstGeom>
        </p:spPr>
      </p:pic>
      <p:sp>
        <p:nvSpPr>
          <p:cNvPr id="2" name="Title 1">
            <a:extLst>
              <a:ext uri="{FF2B5EF4-FFF2-40B4-BE49-F238E27FC236}">
                <a16:creationId xmlns:a16="http://schemas.microsoft.com/office/drawing/2014/main" id="{4E8636B9-C10D-0448-BFF7-D77AB238BC99}"/>
              </a:ext>
            </a:extLst>
          </p:cNvPr>
          <p:cNvSpPr>
            <a:spLocks noGrp="1"/>
          </p:cNvSpPr>
          <p:nvPr>
            <p:ph type="title"/>
          </p:nvPr>
        </p:nvSpPr>
        <p:spPr/>
        <p:txBody>
          <a:bodyPr/>
          <a:lstStyle/>
          <a:p>
            <a:r>
              <a:rPr lang="en-US" dirty="0">
                <a:sym typeface="Audiowide"/>
              </a:rPr>
              <a:t>Outreach</a:t>
            </a:r>
            <a:r>
              <a:rPr lang="en-US" dirty="0"/>
              <a:t> </a:t>
            </a:r>
            <a:r>
              <a:rPr lang="en-US" dirty="0">
                <a:sym typeface="Audiowide"/>
              </a:rPr>
              <a:t>Section</a:t>
            </a:r>
            <a:endParaRPr lang="en-US" dirty="0"/>
          </a:p>
        </p:txBody>
      </p:sp>
      <p:sp>
        <p:nvSpPr>
          <p:cNvPr id="3" name="Text Placeholder 2">
            <a:extLst>
              <a:ext uri="{FF2B5EF4-FFF2-40B4-BE49-F238E27FC236}">
                <a16:creationId xmlns:a16="http://schemas.microsoft.com/office/drawing/2014/main" id="{57D0D05B-FA0E-384A-AE1E-12E0FCD20857}"/>
              </a:ext>
            </a:extLst>
          </p:cNvPr>
          <p:cNvSpPr>
            <a:spLocks noGrp="1"/>
          </p:cNvSpPr>
          <p:nvPr>
            <p:ph idx="1"/>
          </p:nvPr>
        </p:nvSpPr>
        <p:spPr>
          <a:xfrm>
            <a:off x="259080" y="1249680"/>
            <a:ext cx="3556175" cy="5029199"/>
          </a:xfrm>
        </p:spPr>
        <p:txBody>
          <a:bodyPr/>
          <a:lstStyle/>
          <a:p>
            <a:pPr lvl="0"/>
            <a:r>
              <a:rPr lang="en-US" dirty="0">
                <a:sym typeface="Roboto"/>
              </a:rPr>
              <a:t>Entry for each event/experience</a:t>
            </a:r>
          </a:p>
          <a:p>
            <a:pPr lvl="0"/>
            <a:r>
              <a:rPr lang="en-US" dirty="0">
                <a:sym typeface="Roboto"/>
              </a:rPr>
              <a:t>Photos of the event</a:t>
            </a:r>
          </a:p>
          <a:p>
            <a:pPr lvl="0"/>
            <a:r>
              <a:rPr lang="en-US" dirty="0">
                <a:sym typeface="Roboto"/>
              </a:rPr>
              <a:t>Explain the significance and impact</a:t>
            </a:r>
          </a:p>
          <a:p>
            <a:pPr lvl="0"/>
            <a:r>
              <a:rPr lang="en-US" dirty="0">
                <a:sym typeface="Roboto"/>
              </a:rPr>
              <a:t>Give many details</a:t>
            </a:r>
          </a:p>
          <a:p>
            <a:pPr lvl="0"/>
            <a:r>
              <a:rPr lang="en-US" dirty="0">
                <a:sym typeface="Roboto"/>
              </a:rPr>
              <a:t>Include takeaways</a:t>
            </a:r>
          </a:p>
          <a:p>
            <a:pPr lvl="0"/>
            <a:r>
              <a:rPr lang="en-US" dirty="0">
                <a:sym typeface="Roboto"/>
              </a:rPr>
              <a:t>Who was at the event</a:t>
            </a:r>
          </a:p>
          <a:p>
            <a:pPr lvl="0"/>
            <a:r>
              <a:rPr lang="en-US" dirty="0">
                <a:sym typeface="Roboto"/>
              </a:rPr>
              <a:t>FIRST, Community or Professional Outreach?</a:t>
            </a:r>
          </a:p>
          <a:p>
            <a:pPr lvl="0"/>
            <a:endParaRPr lang="en-US" dirty="0">
              <a:sym typeface="Roboto"/>
            </a:endParaRPr>
          </a:p>
          <a:p>
            <a:endParaRPr lang="en-US" dirty="0"/>
          </a:p>
        </p:txBody>
      </p:sp>
      <p:sp>
        <p:nvSpPr>
          <p:cNvPr id="6" name="Footer Placeholder 5">
            <a:extLst>
              <a:ext uri="{FF2B5EF4-FFF2-40B4-BE49-F238E27FC236}">
                <a16:creationId xmlns:a16="http://schemas.microsoft.com/office/drawing/2014/main" id="{36F56763-67FB-094D-8042-27666DE43820}"/>
              </a:ext>
            </a:extLst>
          </p:cNvPr>
          <p:cNvSpPr>
            <a:spLocks noGrp="1"/>
          </p:cNvSpPr>
          <p:nvPr>
            <p:ph type="ftr" idx="11"/>
          </p:nvPr>
        </p:nvSpPr>
        <p:spPr/>
        <p:txBody>
          <a:bodyPr/>
          <a:lstStyle/>
          <a:p>
            <a:r>
              <a:rPr lang="en-US"/>
              <a:t>Copyright 2020 FTCTutorials.com (Last edit 4/19/2020)</a:t>
            </a:r>
          </a:p>
        </p:txBody>
      </p:sp>
      <p:sp>
        <p:nvSpPr>
          <p:cNvPr id="8" name="Slide Number Placeholder 7">
            <a:extLst>
              <a:ext uri="{FF2B5EF4-FFF2-40B4-BE49-F238E27FC236}">
                <a16:creationId xmlns:a16="http://schemas.microsoft.com/office/drawing/2014/main" id="{97DB1881-9D29-E74D-BA6E-F0874A78E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4159011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F7BC-644C-8946-8859-C069C7D1DB92}"/>
              </a:ext>
            </a:extLst>
          </p:cNvPr>
          <p:cNvSpPr>
            <a:spLocks noGrp="1"/>
          </p:cNvSpPr>
          <p:nvPr>
            <p:ph type="title"/>
          </p:nvPr>
        </p:nvSpPr>
        <p:spPr/>
        <p:txBody>
          <a:bodyPr/>
          <a:lstStyle/>
          <a:p>
            <a:r>
              <a:rPr lang="en-US" dirty="0"/>
              <a:t>Credits</a:t>
            </a:r>
          </a:p>
        </p:txBody>
      </p:sp>
      <p:sp>
        <p:nvSpPr>
          <p:cNvPr id="3" name="Text Placeholder 2">
            <a:extLst>
              <a:ext uri="{FF2B5EF4-FFF2-40B4-BE49-F238E27FC236}">
                <a16:creationId xmlns:a16="http://schemas.microsoft.com/office/drawing/2014/main" id="{D8832EDF-05E4-124C-AACA-8ABCBA3087AD}"/>
              </a:ext>
            </a:extLst>
          </p:cNvPr>
          <p:cNvSpPr>
            <a:spLocks noGrp="1"/>
          </p:cNvSpPr>
          <p:nvPr>
            <p:ph type="body" idx="1"/>
          </p:nvPr>
        </p:nvSpPr>
        <p:spPr/>
        <p:txBody>
          <a:bodyPr/>
          <a:lstStyle/>
          <a:p>
            <a:pPr lvl="0"/>
            <a:r>
              <a:rPr lang="en-US" dirty="0"/>
              <a:t>This lesson was written by Patti Poston</a:t>
            </a:r>
          </a:p>
          <a:p>
            <a:pPr lvl="0"/>
            <a:r>
              <a:rPr lang="en-US" dirty="0"/>
              <a:t>You can contact the author at: </a:t>
            </a:r>
            <a:r>
              <a:rPr lang="en-US" dirty="0" err="1"/>
              <a:t>pposton@firstinspires.org</a:t>
            </a:r>
            <a:endParaRPr lang="en-US" dirty="0"/>
          </a:p>
          <a:p>
            <a:pPr lvl="0"/>
            <a:r>
              <a:rPr lang="en-US" dirty="0"/>
              <a:t>More lessons for FIRST Tech Challenge are available at </a:t>
            </a:r>
            <a:r>
              <a:rPr lang="en-US" dirty="0">
                <a:hlinkClick r:id="rId2"/>
              </a:rPr>
              <a:t>www.FTCtutorials.com</a:t>
            </a:r>
            <a:endParaRPr lang="en-US" dirty="0"/>
          </a:p>
          <a:p>
            <a:pPr>
              <a:spcBef>
                <a:spcPts val="600"/>
              </a:spcBef>
            </a:pPr>
            <a:r>
              <a:rPr lang="en-US" dirty="0"/>
              <a:t>Image Credit: 6024 Enterprisers, 5326 Enterprisers, 11574 Sonic Screwdrivers, 10464 Bionic Tigers, 4250 Light Sabers, 5687 Cyber Mafia</a:t>
            </a:r>
          </a:p>
          <a:p>
            <a:endParaRPr lang="en-US" dirty="0"/>
          </a:p>
          <a:p>
            <a:endParaRPr lang="en-US" dirty="0"/>
          </a:p>
        </p:txBody>
      </p:sp>
      <p:pic>
        <p:nvPicPr>
          <p:cNvPr id="7" name="Google Shape;179;p2" descr="Creative Commons License">
            <a:hlinkClick r:id="rId3"/>
            <a:extLst>
              <a:ext uri="{FF2B5EF4-FFF2-40B4-BE49-F238E27FC236}">
                <a16:creationId xmlns:a16="http://schemas.microsoft.com/office/drawing/2014/main" id="{DAE9B576-4B3B-8F4C-BA11-1D09E9F4FBC2}"/>
              </a:ext>
            </a:extLst>
          </p:cNvPr>
          <p:cNvPicPr preferRelativeResize="0"/>
          <p:nvPr/>
        </p:nvPicPr>
        <p:blipFill rotWithShape="1">
          <a:blip r:embed="rId4">
            <a:alphaModFix/>
          </a:blip>
          <a:srcRect/>
          <a:stretch/>
        </p:blipFill>
        <p:spPr>
          <a:xfrm>
            <a:off x="364901" y="5826886"/>
            <a:ext cx="949845" cy="334606"/>
          </a:xfrm>
          <a:prstGeom prst="rect">
            <a:avLst/>
          </a:prstGeom>
          <a:noFill/>
          <a:ln>
            <a:noFill/>
          </a:ln>
        </p:spPr>
      </p:pic>
      <p:sp>
        <p:nvSpPr>
          <p:cNvPr id="17" name="Rectangle 16">
            <a:extLst>
              <a:ext uri="{FF2B5EF4-FFF2-40B4-BE49-F238E27FC236}">
                <a16:creationId xmlns:a16="http://schemas.microsoft.com/office/drawing/2014/main" id="{B30AC2B1-E4B7-544C-A26E-DEF9D4F3AAD5}"/>
              </a:ext>
            </a:extLst>
          </p:cNvPr>
          <p:cNvSpPr/>
          <p:nvPr/>
        </p:nvSpPr>
        <p:spPr>
          <a:xfrm>
            <a:off x="1530707" y="5778789"/>
            <a:ext cx="7464300" cy="4308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Helvetica Neue"/>
                <a:cs typeface="Helvetica Neue"/>
                <a:sym typeface="Helvetica Neue"/>
              </a:rPr>
              <a:t>This work is licensed under a</a:t>
            </a:r>
            <a:endParaRPr kumimoji="0" lang="en-US" sz="14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Helvetica Neue"/>
                <a:cs typeface="Helvetica Neue"/>
                <a:sym typeface="Helvetica Neue"/>
              </a:rPr>
              <a:t> </a:t>
            </a:r>
            <a:r>
              <a:rPr kumimoji="0" lang="en-US" sz="1400" b="0" i="0" u="sng" strike="noStrike" kern="0" cap="none" spc="0" normalizeH="0" baseline="0" noProof="0" dirty="0">
                <a:ln>
                  <a:noFill/>
                </a:ln>
                <a:solidFill>
                  <a:srgbClr val="4374B7"/>
                </a:solidFill>
                <a:effectLst/>
                <a:uLnTx/>
                <a:uFillTx/>
                <a:latin typeface="Arial"/>
                <a:ea typeface="Helvetica Neue"/>
                <a:cs typeface="Helvetica Neue"/>
                <a:sym typeface="Helvetica Neue"/>
                <a:hlinkClick r:id="rId3"/>
              </a:rPr>
              <a:t>Creative Commons Attribution-NonCommercial-ShareAlike 4.0 International License</a:t>
            </a:r>
            <a:r>
              <a:rPr kumimoji="0" lang="en-US" sz="1400" b="0" i="0" u="none" strike="noStrike" kern="0" cap="none" spc="0" normalizeH="0" baseline="0" noProof="0" dirty="0">
                <a:ln>
                  <a:noFill/>
                </a:ln>
                <a:solidFill>
                  <a:srgbClr val="000000"/>
                </a:solidFill>
                <a:effectLst/>
                <a:uLnTx/>
                <a:uFillTx/>
                <a:latin typeface="Arial"/>
                <a:ea typeface="Helvetica Neue"/>
                <a:cs typeface="Helvetica Neue"/>
                <a:sym typeface="Helvetica Neue"/>
              </a:rPr>
              <a:t>.</a:t>
            </a:r>
            <a:r>
              <a:rPr kumimoji="0" lang="en-US" sz="1100" b="0" i="0" u="none" strike="noStrike" kern="0" cap="none" spc="0" normalizeH="0" baseline="0" noProof="0" dirty="0">
                <a:ln>
                  <a:noFill/>
                </a:ln>
                <a:solidFill>
                  <a:srgbClr val="000000"/>
                </a:solidFill>
                <a:effectLst/>
                <a:uLnTx/>
                <a:uFillTx/>
                <a:latin typeface="Arial"/>
                <a:ea typeface="Arial"/>
                <a:cs typeface="Arial"/>
                <a:sym typeface="Arial"/>
              </a:rPr>
              <a:t> </a:t>
            </a:r>
            <a:endParaRPr kumimoji="0" lang="en-US" sz="1800" b="0" i="0" u="none" strike="noStrike" kern="0" cap="none" spc="0" normalizeH="0" baseline="0" noProof="0" dirty="0">
              <a:ln>
                <a:noFill/>
              </a:ln>
              <a:solidFill>
                <a:srgbClr val="4374B7"/>
              </a:solidFill>
              <a:effectLst/>
              <a:uLnTx/>
              <a:uFillTx/>
              <a:latin typeface="Arial"/>
              <a:ea typeface="Helvetica Neue"/>
              <a:cs typeface="Helvetica Neue"/>
              <a:sym typeface="Helvetica Neue"/>
            </a:endParaRPr>
          </a:p>
        </p:txBody>
      </p:sp>
      <p:sp>
        <p:nvSpPr>
          <p:cNvPr id="4" name="Slide Number Placeholder 3">
            <a:extLst>
              <a:ext uri="{FF2B5EF4-FFF2-40B4-BE49-F238E27FC236}">
                <a16:creationId xmlns:a16="http://schemas.microsoft.com/office/drawing/2014/main" id="{A2B789CB-D4B4-0E40-B5A9-43F56DE9BF1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smtClean="0">
                <a:ln>
                  <a:noFill/>
                </a:ln>
                <a:solidFill>
                  <a:srgbClr val="888888"/>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15</a:t>
            </a:fld>
            <a:endParaRPr kumimoji="0" lang="en-US" sz="1100" b="0" i="0" u="none" strike="noStrike" kern="0" cap="none" spc="0" normalizeH="0" baseline="0" noProof="0">
              <a:ln>
                <a:noFill/>
              </a:ln>
              <a:solidFill>
                <a:srgbClr val="888888"/>
              </a:solidFill>
              <a:effectLst/>
              <a:uLnTx/>
              <a:uFillTx/>
              <a:latin typeface="Century Gothic"/>
              <a:sym typeface="Century Gothic"/>
            </a:endParaRPr>
          </a:p>
        </p:txBody>
      </p:sp>
      <p:sp>
        <p:nvSpPr>
          <p:cNvPr id="9" name="Footer Placeholder 2">
            <a:extLst>
              <a:ext uri="{FF2B5EF4-FFF2-40B4-BE49-F238E27FC236}">
                <a16:creationId xmlns:a16="http://schemas.microsoft.com/office/drawing/2014/main" id="{74288CB8-21A9-CF4A-B61D-940D9988594C}"/>
              </a:ext>
            </a:extLst>
          </p:cNvPr>
          <p:cNvSpPr>
            <a:spLocks noGrp="1"/>
          </p:cNvSpPr>
          <p:nvPr>
            <p:ph type="ftr" idx="11"/>
          </p:nvPr>
        </p:nvSpPr>
        <p:spPr>
          <a:xfrm>
            <a:off x="259080" y="6356350"/>
            <a:ext cx="4114800" cy="365125"/>
          </a:xfrm>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100" b="0" i="0" u="none" strike="noStrike" kern="0" cap="none" spc="0" normalizeH="0" baseline="0" noProof="0" dirty="0">
                <a:ln>
                  <a:noFill/>
                </a:ln>
                <a:solidFill>
                  <a:srgbClr val="888888"/>
                </a:solidFill>
                <a:effectLst/>
                <a:uLnTx/>
                <a:uFillTx/>
                <a:latin typeface="Century Gothic"/>
                <a:sym typeface="Century Gothic"/>
              </a:rPr>
              <a:t>Copyright 2020 </a:t>
            </a:r>
            <a:r>
              <a:rPr kumimoji="0" lang="en-US" sz="1100" b="0" i="0" u="none" strike="noStrike" kern="0" cap="none" spc="0" normalizeH="0" baseline="0" noProof="0" dirty="0" err="1">
                <a:ln>
                  <a:noFill/>
                </a:ln>
                <a:solidFill>
                  <a:srgbClr val="888888"/>
                </a:solidFill>
                <a:effectLst/>
                <a:uLnTx/>
                <a:uFillTx/>
                <a:latin typeface="Century Gothic"/>
                <a:sym typeface="Century Gothic"/>
              </a:rPr>
              <a:t>FTCTutorials.com</a:t>
            </a:r>
            <a:r>
              <a:rPr kumimoji="0" lang="en-US" sz="1100" b="0" i="0" u="none" strike="noStrike" kern="0" cap="none" spc="0" normalizeH="0" baseline="0" noProof="0" dirty="0">
                <a:ln>
                  <a:noFill/>
                </a:ln>
                <a:solidFill>
                  <a:srgbClr val="888888"/>
                </a:solidFill>
                <a:effectLst/>
                <a:uLnTx/>
                <a:uFillTx/>
                <a:latin typeface="Century Gothic"/>
                <a:sym typeface="Century Gothic"/>
              </a:rPr>
              <a:t> (Last edit 4/19/2020)</a:t>
            </a:r>
          </a:p>
        </p:txBody>
      </p:sp>
    </p:spTree>
    <p:extLst>
      <p:ext uri="{BB962C8B-B14F-4D97-AF65-F5344CB8AC3E}">
        <p14:creationId xmlns:p14="http://schemas.microsoft.com/office/powerpoint/2010/main" val="3463851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A0C09-683E-49BE-BFCF-D32862959BDE}"/>
              </a:ext>
            </a:extLst>
          </p:cNvPr>
          <p:cNvSpPr>
            <a:spLocks noGrp="1"/>
          </p:cNvSpPr>
          <p:nvPr>
            <p:ph type="title"/>
          </p:nvPr>
        </p:nvSpPr>
        <p:spPr/>
        <p:txBody>
          <a:bodyPr/>
          <a:lstStyle/>
          <a:p>
            <a:r>
              <a:rPr lang="en-US" dirty="0">
                <a:sym typeface="Audiowide"/>
              </a:rPr>
              <a:t>What is an Engineering Notebook?</a:t>
            </a:r>
            <a:endParaRPr lang="en-US" dirty="0"/>
          </a:p>
        </p:txBody>
      </p:sp>
      <p:graphicFrame>
        <p:nvGraphicFramePr>
          <p:cNvPr id="7" name="Table 7">
            <a:extLst>
              <a:ext uri="{FF2B5EF4-FFF2-40B4-BE49-F238E27FC236}">
                <a16:creationId xmlns:a16="http://schemas.microsoft.com/office/drawing/2014/main" id="{1B6E7752-7A5C-44AB-90A6-0442BBD9C279}"/>
              </a:ext>
            </a:extLst>
          </p:cNvPr>
          <p:cNvGraphicFramePr>
            <a:graphicFrameLocks noGrp="1"/>
          </p:cNvGraphicFramePr>
          <p:nvPr>
            <p:ph idx="1"/>
            <p:extLst>
              <p:ext uri="{D42A27DB-BD31-4B8C-83A1-F6EECF244321}">
                <p14:modId xmlns:p14="http://schemas.microsoft.com/office/powerpoint/2010/main" val="2474765216"/>
              </p:ext>
            </p:extLst>
          </p:nvPr>
        </p:nvGraphicFramePr>
        <p:xfrm>
          <a:off x="628650" y="2037639"/>
          <a:ext cx="7886700" cy="3078480"/>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123525961"/>
                    </a:ext>
                  </a:extLst>
                </a:gridCol>
                <a:gridCol w="3943350">
                  <a:extLst>
                    <a:ext uri="{9D8B030D-6E8A-4147-A177-3AD203B41FA5}">
                      <a16:colId xmlns:a16="http://schemas.microsoft.com/office/drawing/2014/main" val="1674522044"/>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800" b="0" i="0" u="none" strike="noStrike" cap="none" dirty="0">
                          <a:solidFill>
                            <a:schemeClr val="dk1"/>
                          </a:solidFill>
                          <a:latin typeface="Calibri" panose="020F0502020204030204" pitchFamily="34" charset="0"/>
                          <a:cs typeface="Calibri" panose="020F0502020204030204" pitchFamily="34" charset="0"/>
                          <a:sym typeface="Century Gothic"/>
                        </a:rPr>
                        <a:t>Problem Definition</a:t>
                      </a:r>
                      <a:endParaRPr lang="en-US" sz="2800" b="0" i="0" u="none" strike="noStrike" cap="none" dirty="0">
                        <a:solidFill>
                          <a:schemeClr val="dk1"/>
                        </a:solidFill>
                        <a:latin typeface="Calibri" panose="020F0502020204030204" pitchFamily="34" charset="0"/>
                        <a:ea typeface="+mn-ea"/>
                        <a:cs typeface="Calibri" panose="020F0502020204030204" pitchFamily="34" charset="0"/>
                        <a:sym typeface="Century Gothic"/>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800" b="0" i="0" u="none" strike="noStrike" cap="none" dirty="0">
                          <a:solidFill>
                            <a:schemeClr val="dk1"/>
                          </a:solidFill>
                          <a:latin typeface="Calibri" panose="020F0502020204030204" pitchFamily="34" charset="0"/>
                          <a:ea typeface="+mn-ea"/>
                          <a:cs typeface="Calibri" panose="020F0502020204030204" pitchFamily="34" charset="0"/>
                          <a:sym typeface="Arial"/>
                        </a:rPr>
                        <a:t>Information Gathering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800" b="0" i="0" u="none" strike="noStrike" cap="none" dirty="0">
                          <a:solidFill>
                            <a:schemeClr val="dk1"/>
                          </a:solidFill>
                          <a:latin typeface="Calibri" panose="020F0502020204030204" pitchFamily="34" charset="0"/>
                          <a:ea typeface="+mn-ea"/>
                          <a:cs typeface="Calibri" panose="020F0502020204030204" pitchFamily="34" charset="0"/>
                          <a:sym typeface="Arial"/>
                        </a:rPr>
                        <a:t>Brainstorming Solutions Concept Design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800" b="0" i="0" u="none" strike="noStrike" cap="none" dirty="0">
                          <a:solidFill>
                            <a:schemeClr val="dk1"/>
                          </a:solidFill>
                          <a:latin typeface="Calibri" panose="020F0502020204030204" pitchFamily="34" charset="0"/>
                          <a:ea typeface="+mn-ea"/>
                          <a:cs typeface="Calibri" panose="020F0502020204030204" pitchFamily="34" charset="0"/>
                          <a:sym typeface="Arial"/>
                        </a:rPr>
                        <a:t>System Level Design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800" b="0" i="0" u="none" strike="noStrike" cap="none" dirty="0">
                          <a:solidFill>
                            <a:schemeClr val="dk1"/>
                          </a:solidFill>
                          <a:latin typeface="Calibri" panose="020F0502020204030204" pitchFamily="34" charset="0"/>
                          <a:ea typeface="+mn-ea"/>
                          <a:cs typeface="Calibri" panose="020F0502020204030204" pitchFamily="34" charset="0"/>
                          <a:sym typeface="Arial"/>
                        </a:rPr>
                        <a:t>Testing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2800" b="0" i="0" u="none" strike="noStrike" cap="none" dirty="0">
                        <a:solidFill>
                          <a:schemeClr val="dk1"/>
                        </a:solidFill>
                        <a:latin typeface="Calibri" panose="020F0502020204030204" pitchFamily="34" charset="0"/>
                        <a:cs typeface="Calibri" panose="020F0502020204030204" pitchFamily="34" charset="0"/>
                        <a:sym typeface="Century Gothic"/>
                      </a:endParaRPr>
                    </a:p>
                  </a:txBody>
                  <a:tcPr>
                    <a:noFill/>
                  </a:tcPr>
                </a:tc>
                <a:tc>
                  <a:txBody>
                    <a:bodyPr/>
                    <a:lstStyle/>
                    <a:p>
                      <a:pPr marL="571500"/>
                      <a:r>
                        <a:rPr lang="en-US" sz="2800" b="0" i="0" u="none" strike="noStrike" cap="none" dirty="0">
                          <a:solidFill>
                            <a:schemeClr val="dk1"/>
                          </a:solidFill>
                          <a:latin typeface="Calibri" panose="020F0502020204030204" pitchFamily="34" charset="0"/>
                          <a:ea typeface="+mn-ea"/>
                          <a:cs typeface="Calibri" panose="020F0502020204030204" pitchFamily="34" charset="0"/>
                          <a:sym typeface="Arial"/>
                        </a:rPr>
                        <a:t>Design Improvement </a:t>
                      </a:r>
                    </a:p>
                    <a:p>
                      <a:pPr marL="571500"/>
                      <a:r>
                        <a:rPr lang="en-US" sz="2800" b="0" i="0" u="none" strike="noStrike" cap="none" dirty="0">
                          <a:solidFill>
                            <a:schemeClr val="dk1"/>
                          </a:solidFill>
                          <a:latin typeface="Calibri" panose="020F0502020204030204" pitchFamily="34" charset="0"/>
                          <a:ea typeface="+mn-ea"/>
                          <a:cs typeface="Calibri" panose="020F0502020204030204" pitchFamily="34" charset="0"/>
                          <a:sym typeface="Arial"/>
                        </a:rPr>
                        <a:t>Production </a:t>
                      </a:r>
                    </a:p>
                    <a:p>
                      <a:pPr marL="571500"/>
                      <a:r>
                        <a:rPr lang="en-US" sz="2800" b="0" i="0" u="none" strike="noStrike" cap="none" dirty="0">
                          <a:solidFill>
                            <a:schemeClr val="dk1"/>
                          </a:solidFill>
                          <a:latin typeface="Calibri" panose="020F0502020204030204" pitchFamily="34" charset="0"/>
                          <a:ea typeface="+mn-ea"/>
                          <a:cs typeface="Calibri" panose="020F0502020204030204" pitchFamily="34" charset="0"/>
                          <a:sym typeface="Arial"/>
                        </a:rPr>
                        <a:t>Promotion </a:t>
                      </a:r>
                    </a:p>
                    <a:p>
                      <a:pPr marL="571500"/>
                      <a:r>
                        <a:rPr lang="en-US" sz="2800" b="0" i="0" u="none" strike="noStrike" cap="none" dirty="0">
                          <a:solidFill>
                            <a:schemeClr val="dk1"/>
                          </a:solidFill>
                          <a:latin typeface="Calibri" panose="020F0502020204030204" pitchFamily="34" charset="0"/>
                          <a:ea typeface="+mn-ea"/>
                          <a:cs typeface="Calibri" panose="020F0502020204030204" pitchFamily="34" charset="0"/>
                          <a:sym typeface="Arial"/>
                        </a:rPr>
                        <a:t>Budgeting </a:t>
                      </a:r>
                    </a:p>
                    <a:p>
                      <a:pPr marL="571500"/>
                      <a:r>
                        <a:rPr lang="en-US" sz="2800" b="0" i="0" u="none" strike="noStrike" cap="none" dirty="0">
                          <a:solidFill>
                            <a:schemeClr val="dk1"/>
                          </a:solidFill>
                          <a:latin typeface="Calibri" panose="020F0502020204030204" pitchFamily="34" charset="0"/>
                          <a:ea typeface="+mn-ea"/>
                          <a:cs typeface="Calibri" panose="020F0502020204030204" pitchFamily="34" charset="0"/>
                          <a:sym typeface="Arial"/>
                        </a:rPr>
                        <a:t>Planning </a:t>
                      </a:r>
                    </a:p>
                    <a:p>
                      <a:pPr marL="571500"/>
                      <a:r>
                        <a:rPr lang="en-US" sz="2800" b="0" i="0" u="none" strike="noStrike" cap="none" dirty="0">
                          <a:solidFill>
                            <a:schemeClr val="dk1"/>
                          </a:solidFill>
                          <a:latin typeface="Calibri" panose="020F0502020204030204" pitchFamily="34" charset="0"/>
                          <a:ea typeface="+mn-ea"/>
                          <a:cs typeface="Calibri" panose="020F0502020204030204" pitchFamily="34" charset="0"/>
                          <a:sym typeface="Arial"/>
                        </a:rPr>
                        <a:t>Outreach</a:t>
                      </a:r>
                      <a:endParaRPr lang="en-US" sz="2800" b="0" i="0" u="none" strike="noStrike" cap="none" dirty="0">
                        <a:solidFill>
                          <a:schemeClr val="dk1"/>
                        </a:solidFill>
                        <a:latin typeface="Calibri" panose="020F0502020204030204" pitchFamily="34" charset="0"/>
                        <a:ea typeface="+mn-ea"/>
                        <a:cs typeface="Calibri" panose="020F0502020204030204" pitchFamily="34" charset="0"/>
                        <a:sym typeface="Roboto"/>
                      </a:endParaRPr>
                    </a:p>
                  </a:txBody>
                  <a:tcPr>
                    <a:noFill/>
                  </a:tcPr>
                </a:tc>
                <a:extLst>
                  <a:ext uri="{0D108BD9-81ED-4DB2-BD59-A6C34878D82A}">
                    <a16:rowId xmlns:a16="http://schemas.microsoft.com/office/drawing/2014/main" val="2697051403"/>
                  </a:ext>
                </a:extLst>
              </a:tr>
            </a:tbl>
          </a:graphicData>
        </a:graphic>
      </p:graphicFrame>
      <p:sp>
        <p:nvSpPr>
          <p:cNvPr id="4" name="Footer Placeholder 3">
            <a:extLst>
              <a:ext uri="{FF2B5EF4-FFF2-40B4-BE49-F238E27FC236}">
                <a16:creationId xmlns:a16="http://schemas.microsoft.com/office/drawing/2014/main" id="{D817A9E8-422D-461F-AEBB-2AF5B0F9B1F8}"/>
              </a:ext>
            </a:extLst>
          </p:cNvPr>
          <p:cNvSpPr>
            <a:spLocks noGrp="1"/>
          </p:cNvSpPr>
          <p:nvPr>
            <p:ph type="ftr" sz="quarter" idx="11"/>
          </p:nvPr>
        </p:nvSpPr>
        <p:spPr/>
        <p:txBody>
          <a:bodyPr/>
          <a:lstStyle/>
          <a:p>
            <a:pPr lvl="0"/>
            <a:r>
              <a:rPr lang="en-US" noProof="0"/>
              <a:t>Copyright 2020 FTCTutorials.com (Last edit 4/19/2020)</a:t>
            </a:r>
            <a:endParaRPr lang="en-US" noProof="0" dirty="0"/>
          </a:p>
        </p:txBody>
      </p:sp>
      <p:sp>
        <p:nvSpPr>
          <p:cNvPr id="5" name="Slide Number Placeholder 4">
            <a:extLst>
              <a:ext uri="{FF2B5EF4-FFF2-40B4-BE49-F238E27FC236}">
                <a16:creationId xmlns:a16="http://schemas.microsoft.com/office/drawing/2014/main" id="{082025F8-4177-4E79-8C80-F7E3160BA94D}"/>
              </a:ext>
            </a:extLst>
          </p:cNvPr>
          <p:cNvSpPr>
            <a:spLocks noGrp="1"/>
          </p:cNvSpPr>
          <p:nvPr>
            <p:ph type="sldNum" sz="quarter" idx="12"/>
          </p:nvPr>
        </p:nvSpPr>
        <p:spPr/>
        <p:txBody>
          <a:bodyPr/>
          <a:lstStyle/>
          <a:p>
            <a:pPr lvl="0"/>
            <a:fld id="{436B016F-A44E-42D5-99EB-6AE2DBD325C7}" type="slidenum">
              <a:rPr lang="en-US" noProof="0" smtClean="0"/>
              <a:pPr lvl="0"/>
              <a:t>2</a:t>
            </a:fld>
            <a:endParaRPr lang="en-US" noProof="0" dirty="0"/>
          </a:p>
        </p:txBody>
      </p:sp>
    </p:spTree>
    <p:extLst>
      <p:ext uri="{BB962C8B-B14F-4D97-AF65-F5344CB8AC3E}">
        <p14:creationId xmlns:p14="http://schemas.microsoft.com/office/powerpoint/2010/main" val="2056835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3E226-0696-40B4-83F1-78A4282D5085}"/>
              </a:ext>
            </a:extLst>
          </p:cNvPr>
          <p:cNvSpPr>
            <a:spLocks noGrp="1"/>
          </p:cNvSpPr>
          <p:nvPr>
            <p:ph type="title"/>
          </p:nvPr>
        </p:nvSpPr>
        <p:spPr/>
        <p:txBody>
          <a:bodyPr/>
          <a:lstStyle/>
          <a:p>
            <a:r>
              <a:rPr lang="en-US" dirty="0">
                <a:sym typeface="Audiowide"/>
              </a:rPr>
              <a:t>Why Do We Need a Notebook?</a:t>
            </a:r>
            <a:endParaRPr lang="en-US" dirty="0"/>
          </a:p>
        </p:txBody>
      </p:sp>
      <p:sp>
        <p:nvSpPr>
          <p:cNvPr id="3" name="Content Placeholder 2">
            <a:extLst>
              <a:ext uri="{FF2B5EF4-FFF2-40B4-BE49-F238E27FC236}">
                <a16:creationId xmlns:a16="http://schemas.microsoft.com/office/drawing/2014/main" id="{F0A9D52B-0D40-475E-BA1A-1A277C721D18}"/>
              </a:ext>
            </a:extLst>
          </p:cNvPr>
          <p:cNvSpPr>
            <a:spLocks noGrp="1"/>
          </p:cNvSpPr>
          <p:nvPr>
            <p:ph idx="1"/>
          </p:nvPr>
        </p:nvSpPr>
        <p:spPr/>
        <p:txBody>
          <a:bodyPr/>
          <a:lstStyle/>
          <a:p>
            <a:r>
              <a:rPr lang="en-US" dirty="0"/>
              <a:t>Document obstacles, lessons learned, draw ideas</a:t>
            </a:r>
          </a:p>
          <a:p>
            <a:r>
              <a:rPr lang="en-US" dirty="0"/>
              <a:t>Show the journey the team makes</a:t>
            </a:r>
          </a:p>
          <a:p>
            <a:r>
              <a:rPr lang="en-US" dirty="0"/>
              <a:t>Judges can see the journey</a:t>
            </a:r>
          </a:p>
          <a:p>
            <a:r>
              <a:rPr lang="en-US" dirty="0"/>
              <a:t>Show team from the beginning to end of season</a:t>
            </a:r>
          </a:p>
          <a:p>
            <a:r>
              <a:rPr lang="en-US" dirty="0"/>
              <a:t>Required for awards</a:t>
            </a:r>
          </a:p>
          <a:p>
            <a:endParaRPr lang="en-US" dirty="0"/>
          </a:p>
          <a:p>
            <a:endParaRPr lang="en-US" dirty="0"/>
          </a:p>
        </p:txBody>
      </p:sp>
      <p:sp>
        <p:nvSpPr>
          <p:cNvPr id="4" name="Footer Placeholder 3">
            <a:extLst>
              <a:ext uri="{FF2B5EF4-FFF2-40B4-BE49-F238E27FC236}">
                <a16:creationId xmlns:a16="http://schemas.microsoft.com/office/drawing/2014/main" id="{B6A3C6D6-F666-4777-AF3F-3A4F64E5F3A0}"/>
              </a:ext>
            </a:extLst>
          </p:cNvPr>
          <p:cNvSpPr>
            <a:spLocks noGrp="1"/>
          </p:cNvSpPr>
          <p:nvPr>
            <p:ph type="ftr" sz="quarter" idx="11"/>
          </p:nvPr>
        </p:nvSpPr>
        <p:spPr/>
        <p:txBody>
          <a:bodyPr/>
          <a:lstStyle/>
          <a:p>
            <a:pPr lvl="0"/>
            <a:r>
              <a:rPr lang="en-US" noProof="0"/>
              <a:t>Copyright 2020 FTCTutorials.com (Last edit 4/19/2020)</a:t>
            </a:r>
            <a:endParaRPr lang="en-US" noProof="0" dirty="0"/>
          </a:p>
        </p:txBody>
      </p:sp>
      <p:sp>
        <p:nvSpPr>
          <p:cNvPr id="5" name="Slide Number Placeholder 4">
            <a:extLst>
              <a:ext uri="{FF2B5EF4-FFF2-40B4-BE49-F238E27FC236}">
                <a16:creationId xmlns:a16="http://schemas.microsoft.com/office/drawing/2014/main" id="{07B6F6B1-D096-48E9-93FF-9675DAB33BA8}"/>
              </a:ext>
            </a:extLst>
          </p:cNvPr>
          <p:cNvSpPr>
            <a:spLocks noGrp="1"/>
          </p:cNvSpPr>
          <p:nvPr>
            <p:ph type="sldNum" sz="quarter" idx="12"/>
          </p:nvPr>
        </p:nvSpPr>
        <p:spPr/>
        <p:txBody>
          <a:bodyPr/>
          <a:lstStyle/>
          <a:p>
            <a:pPr lvl="0"/>
            <a:fld id="{436B016F-A44E-42D5-99EB-6AE2DBD325C7}" type="slidenum">
              <a:rPr lang="en-US" noProof="0" smtClean="0"/>
              <a:pPr lvl="0"/>
              <a:t>3</a:t>
            </a:fld>
            <a:endParaRPr lang="en-US" noProof="0" dirty="0"/>
          </a:p>
        </p:txBody>
      </p:sp>
    </p:spTree>
    <p:extLst>
      <p:ext uri="{BB962C8B-B14F-4D97-AF65-F5344CB8AC3E}">
        <p14:creationId xmlns:p14="http://schemas.microsoft.com/office/powerpoint/2010/main" val="1637475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DE028-40FD-4722-8D32-5DB3495064D5}"/>
              </a:ext>
            </a:extLst>
          </p:cNvPr>
          <p:cNvSpPr>
            <a:spLocks noGrp="1"/>
          </p:cNvSpPr>
          <p:nvPr>
            <p:ph type="title"/>
          </p:nvPr>
        </p:nvSpPr>
        <p:spPr/>
        <p:txBody>
          <a:bodyPr/>
          <a:lstStyle/>
          <a:p>
            <a:r>
              <a:rPr lang="en-US" dirty="0">
                <a:sym typeface="Audiowide"/>
              </a:rPr>
              <a:t>Notebook Requirements</a:t>
            </a:r>
            <a:endParaRPr lang="en-US" dirty="0"/>
          </a:p>
        </p:txBody>
      </p:sp>
      <p:sp>
        <p:nvSpPr>
          <p:cNvPr id="3" name="Content Placeholder 2">
            <a:extLst>
              <a:ext uri="{FF2B5EF4-FFF2-40B4-BE49-F238E27FC236}">
                <a16:creationId xmlns:a16="http://schemas.microsoft.com/office/drawing/2014/main" id="{4E1D414A-6744-4376-AF8B-2E449672C529}"/>
              </a:ext>
            </a:extLst>
          </p:cNvPr>
          <p:cNvSpPr>
            <a:spLocks noGrp="1"/>
          </p:cNvSpPr>
          <p:nvPr>
            <p:ph idx="1"/>
          </p:nvPr>
        </p:nvSpPr>
        <p:spPr/>
        <p:txBody>
          <a:bodyPr/>
          <a:lstStyle/>
          <a:p>
            <a:r>
              <a:rPr lang="en-US" dirty="0"/>
              <a:t>Check Updates Game Manual #1</a:t>
            </a:r>
          </a:p>
          <a:p>
            <a:r>
              <a:rPr lang="en-US" dirty="0"/>
              <a:t>2 Notebooks max</a:t>
            </a:r>
          </a:p>
          <a:p>
            <a:r>
              <a:rPr lang="en-US" dirty="0"/>
              <a:t>Team number and team name on cover</a:t>
            </a:r>
          </a:p>
          <a:p>
            <a:r>
              <a:rPr lang="en-US" dirty="0"/>
              <a:t>Should attach summary page – 1-3 pages</a:t>
            </a:r>
          </a:p>
          <a:p>
            <a:r>
              <a:rPr lang="en-US" dirty="0"/>
              <a:t>Engineering Content</a:t>
            </a:r>
          </a:p>
          <a:p>
            <a:endParaRPr lang="en-US" dirty="0"/>
          </a:p>
        </p:txBody>
      </p:sp>
      <p:sp>
        <p:nvSpPr>
          <p:cNvPr id="4" name="Footer Placeholder 3">
            <a:extLst>
              <a:ext uri="{FF2B5EF4-FFF2-40B4-BE49-F238E27FC236}">
                <a16:creationId xmlns:a16="http://schemas.microsoft.com/office/drawing/2014/main" id="{C7E17B24-4B12-4FBC-B6C9-5BB8C191D6DF}"/>
              </a:ext>
            </a:extLst>
          </p:cNvPr>
          <p:cNvSpPr>
            <a:spLocks noGrp="1"/>
          </p:cNvSpPr>
          <p:nvPr>
            <p:ph type="ftr" sz="quarter" idx="11"/>
          </p:nvPr>
        </p:nvSpPr>
        <p:spPr/>
        <p:txBody>
          <a:bodyPr/>
          <a:lstStyle/>
          <a:p>
            <a:pPr lvl="0"/>
            <a:r>
              <a:rPr lang="en-US" noProof="0"/>
              <a:t>Copyright 2020 FTCTutorials.com (Last edit 4/19/2020)</a:t>
            </a:r>
            <a:endParaRPr lang="en-US" noProof="0" dirty="0"/>
          </a:p>
        </p:txBody>
      </p:sp>
      <p:sp>
        <p:nvSpPr>
          <p:cNvPr id="5" name="Slide Number Placeholder 4">
            <a:extLst>
              <a:ext uri="{FF2B5EF4-FFF2-40B4-BE49-F238E27FC236}">
                <a16:creationId xmlns:a16="http://schemas.microsoft.com/office/drawing/2014/main" id="{799FD6B0-FE3A-45C1-A082-337EFF57105C}"/>
              </a:ext>
            </a:extLst>
          </p:cNvPr>
          <p:cNvSpPr>
            <a:spLocks noGrp="1"/>
          </p:cNvSpPr>
          <p:nvPr>
            <p:ph type="sldNum" sz="quarter" idx="12"/>
          </p:nvPr>
        </p:nvSpPr>
        <p:spPr/>
        <p:txBody>
          <a:bodyPr/>
          <a:lstStyle/>
          <a:p>
            <a:pPr lvl="0"/>
            <a:fld id="{436B016F-A44E-42D5-99EB-6AE2DBD325C7}" type="slidenum">
              <a:rPr lang="en-US" noProof="0" smtClean="0"/>
              <a:pPr lvl="0"/>
              <a:t>4</a:t>
            </a:fld>
            <a:endParaRPr lang="en-US" noProof="0" dirty="0"/>
          </a:p>
        </p:txBody>
      </p:sp>
    </p:spTree>
    <p:extLst>
      <p:ext uri="{BB962C8B-B14F-4D97-AF65-F5344CB8AC3E}">
        <p14:creationId xmlns:p14="http://schemas.microsoft.com/office/powerpoint/2010/main" val="334658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BCBC5-2D75-41BA-BB48-36A0ED32F296}"/>
              </a:ext>
            </a:extLst>
          </p:cNvPr>
          <p:cNvSpPr>
            <a:spLocks noGrp="1"/>
          </p:cNvSpPr>
          <p:nvPr>
            <p:ph type="title"/>
          </p:nvPr>
        </p:nvSpPr>
        <p:spPr/>
        <p:txBody>
          <a:bodyPr/>
          <a:lstStyle/>
          <a:p>
            <a:r>
              <a:rPr lang="en-US" dirty="0">
                <a:sym typeface="Audiowide"/>
              </a:rPr>
              <a:t>Name and Number</a:t>
            </a:r>
            <a:endParaRPr lang="en-US" dirty="0"/>
          </a:p>
        </p:txBody>
      </p:sp>
      <p:sp>
        <p:nvSpPr>
          <p:cNvPr id="4" name="Footer Placeholder 3">
            <a:extLst>
              <a:ext uri="{FF2B5EF4-FFF2-40B4-BE49-F238E27FC236}">
                <a16:creationId xmlns:a16="http://schemas.microsoft.com/office/drawing/2014/main" id="{837FC864-9B5D-4889-9300-C2FD714BC24F}"/>
              </a:ext>
            </a:extLst>
          </p:cNvPr>
          <p:cNvSpPr>
            <a:spLocks noGrp="1"/>
          </p:cNvSpPr>
          <p:nvPr>
            <p:ph type="ftr" sz="quarter" idx="11"/>
          </p:nvPr>
        </p:nvSpPr>
        <p:spPr/>
        <p:txBody>
          <a:bodyPr/>
          <a:lstStyle/>
          <a:p>
            <a:pPr lvl="0"/>
            <a:r>
              <a:rPr lang="en-US" noProof="0"/>
              <a:t>Copyright 2020 FTCTutorials.com (Last edit 4/19/2020)</a:t>
            </a:r>
            <a:endParaRPr lang="en-US" noProof="0" dirty="0"/>
          </a:p>
        </p:txBody>
      </p:sp>
      <p:sp>
        <p:nvSpPr>
          <p:cNvPr id="5" name="Slide Number Placeholder 4">
            <a:extLst>
              <a:ext uri="{FF2B5EF4-FFF2-40B4-BE49-F238E27FC236}">
                <a16:creationId xmlns:a16="http://schemas.microsoft.com/office/drawing/2014/main" id="{BF2B86FA-CD36-4E00-AECC-20D7D3D59D9D}"/>
              </a:ext>
            </a:extLst>
          </p:cNvPr>
          <p:cNvSpPr>
            <a:spLocks noGrp="1"/>
          </p:cNvSpPr>
          <p:nvPr>
            <p:ph type="sldNum" sz="quarter" idx="12"/>
          </p:nvPr>
        </p:nvSpPr>
        <p:spPr/>
        <p:txBody>
          <a:bodyPr/>
          <a:lstStyle/>
          <a:p>
            <a:pPr lvl="0"/>
            <a:fld id="{436B016F-A44E-42D5-99EB-6AE2DBD325C7}" type="slidenum">
              <a:rPr lang="en-US" noProof="0" smtClean="0"/>
              <a:pPr lvl="0"/>
              <a:t>5</a:t>
            </a:fld>
            <a:endParaRPr lang="en-US" noProof="0" dirty="0"/>
          </a:p>
        </p:txBody>
      </p:sp>
      <p:sp>
        <p:nvSpPr>
          <p:cNvPr id="9" name="Text Placeholder 8">
            <a:extLst>
              <a:ext uri="{FF2B5EF4-FFF2-40B4-BE49-F238E27FC236}">
                <a16:creationId xmlns:a16="http://schemas.microsoft.com/office/drawing/2014/main" id="{EBB5CC0F-33DE-F749-9444-A4E3E3C6D8A9}"/>
              </a:ext>
            </a:extLst>
          </p:cNvPr>
          <p:cNvSpPr>
            <a:spLocks noGrp="1"/>
          </p:cNvSpPr>
          <p:nvPr>
            <p:ph type="body" idx="1"/>
          </p:nvPr>
        </p:nvSpPr>
        <p:spPr/>
        <p:txBody>
          <a:bodyPr/>
          <a:lstStyle/>
          <a:p>
            <a:endParaRPr lang="en-US"/>
          </a:p>
        </p:txBody>
      </p:sp>
      <p:pic>
        <p:nvPicPr>
          <p:cNvPr id="10" name="Picture 9">
            <a:extLst>
              <a:ext uri="{FF2B5EF4-FFF2-40B4-BE49-F238E27FC236}">
                <a16:creationId xmlns:a16="http://schemas.microsoft.com/office/drawing/2014/main" id="{9915D36D-678B-2D43-8E74-5979D3E0F5B6}"/>
              </a:ext>
            </a:extLst>
          </p:cNvPr>
          <p:cNvPicPr>
            <a:picLocks noChangeAspect="1"/>
          </p:cNvPicPr>
          <p:nvPr/>
        </p:nvPicPr>
        <p:blipFill>
          <a:blip r:embed="rId3"/>
          <a:stretch>
            <a:fillRect/>
          </a:stretch>
        </p:blipFill>
        <p:spPr>
          <a:xfrm>
            <a:off x="383404" y="1734082"/>
            <a:ext cx="2307434" cy="3072907"/>
          </a:xfrm>
          <a:prstGeom prst="rect">
            <a:avLst/>
          </a:prstGeom>
        </p:spPr>
      </p:pic>
      <p:pic>
        <p:nvPicPr>
          <p:cNvPr id="11" name="Picture 10">
            <a:extLst>
              <a:ext uri="{FF2B5EF4-FFF2-40B4-BE49-F238E27FC236}">
                <a16:creationId xmlns:a16="http://schemas.microsoft.com/office/drawing/2014/main" id="{32D1A334-8E74-8047-9976-2C1CC2A28F2E}"/>
              </a:ext>
            </a:extLst>
          </p:cNvPr>
          <p:cNvPicPr>
            <a:picLocks noChangeAspect="1"/>
          </p:cNvPicPr>
          <p:nvPr/>
        </p:nvPicPr>
        <p:blipFill>
          <a:blip r:embed="rId4"/>
          <a:stretch>
            <a:fillRect/>
          </a:stretch>
        </p:blipFill>
        <p:spPr>
          <a:xfrm>
            <a:off x="6277698" y="1626052"/>
            <a:ext cx="2473608" cy="3180937"/>
          </a:xfrm>
          <a:prstGeom prst="rect">
            <a:avLst/>
          </a:prstGeom>
        </p:spPr>
      </p:pic>
      <p:pic>
        <p:nvPicPr>
          <p:cNvPr id="12" name="Picture 11">
            <a:extLst>
              <a:ext uri="{FF2B5EF4-FFF2-40B4-BE49-F238E27FC236}">
                <a16:creationId xmlns:a16="http://schemas.microsoft.com/office/drawing/2014/main" id="{5475E0B7-8755-7A4B-853E-88F63912C8A9}"/>
              </a:ext>
            </a:extLst>
          </p:cNvPr>
          <p:cNvPicPr>
            <a:picLocks noChangeAspect="1"/>
          </p:cNvPicPr>
          <p:nvPr/>
        </p:nvPicPr>
        <p:blipFill>
          <a:blip r:embed="rId5"/>
          <a:stretch>
            <a:fillRect/>
          </a:stretch>
        </p:blipFill>
        <p:spPr>
          <a:xfrm>
            <a:off x="2815161" y="2010430"/>
            <a:ext cx="3347503" cy="2565405"/>
          </a:xfrm>
          <a:prstGeom prst="rect">
            <a:avLst/>
          </a:prstGeom>
        </p:spPr>
      </p:pic>
    </p:spTree>
    <p:extLst>
      <p:ext uri="{BB962C8B-B14F-4D97-AF65-F5344CB8AC3E}">
        <p14:creationId xmlns:p14="http://schemas.microsoft.com/office/powerpoint/2010/main" val="3291254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87CAFD-07CB-4ED8-BA5D-3F77D4D988C7}"/>
              </a:ext>
            </a:extLst>
          </p:cNvPr>
          <p:cNvPicPr>
            <a:picLocks noChangeAspect="1"/>
          </p:cNvPicPr>
          <p:nvPr/>
        </p:nvPicPr>
        <p:blipFill>
          <a:blip r:embed="rId3"/>
          <a:stretch>
            <a:fillRect/>
          </a:stretch>
        </p:blipFill>
        <p:spPr>
          <a:xfrm>
            <a:off x="4523013" y="823516"/>
            <a:ext cx="3881847" cy="5532834"/>
          </a:xfrm>
          <a:prstGeom prst="rect">
            <a:avLst/>
          </a:prstGeom>
        </p:spPr>
      </p:pic>
      <p:sp>
        <p:nvSpPr>
          <p:cNvPr id="2" name="Title 1">
            <a:extLst>
              <a:ext uri="{FF2B5EF4-FFF2-40B4-BE49-F238E27FC236}">
                <a16:creationId xmlns:a16="http://schemas.microsoft.com/office/drawing/2014/main" id="{F47BCBC5-2D75-41BA-BB48-36A0ED32F296}"/>
              </a:ext>
            </a:extLst>
          </p:cNvPr>
          <p:cNvSpPr>
            <a:spLocks noGrp="1"/>
          </p:cNvSpPr>
          <p:nvPr>
            <p:ph type="title"/>
          </p:nvPr>
        </p:nvSpPr>
        <p:spPr/>
        <p:txBody>
          <a:bodyPr/>
          <a:lstStyle/>
          <a:p>
            <a:r>
              <a:rPr lang="en-US" dirty="0">
                <a:sym typeface="Audiowide"/>
              </a:rPr>
              <a:t>Summary Page</a:t>
            </a:r>
            <a:endParaRPr lang="en-US" dirty="0"/>
          </a:p>
        </p:txBody>
      </p:sp>
      <p:sp>
        <p:nvSpPr>
          <p:cNvPr id="3" name="Content Placeholder 2">
            <a:extLst>
              <a:ext uri="{FF2B5EF4-FFF2-40B4-BE49-F238E27FC236}">
                <a16:creationId xmlns:a16="http://schemas.microsoft.com/office/drawing/2014/main" id="{8DFAC97C-411E-4434-9E07-2FF9AC249377}"/>
              </a:ext>
            </a:extLst>
          </p:cNvPr>
          <p:cNvSpPr>
            <a:spLocks noGrp="1"/>
          </p:cNvSpPr>
          <p:nvPr>
            <p:ph idx="1"/>
          </p:nvPr>
        </p:nvSpPr>
        <p:spPr>
          <a:xfrm>
            <a:off x="259080" y="1249680"/>
            <a:ext cx="3650768" cy="5029199"/>
          </a:xfrm>
        </p:spPr>
        <p:txBody>
          <a:bodyPr/>
          <a:lstStyle/>
          <a:p>
            <a:r>
              <a:rPr lang="en-US" dirty="0"/>
              <a:t>One to 3 pages</a:t>
            </a:r>
          </a:p>
          <a:p>
            <a:r>
              <a:rPr lang="en-US" dirty="0"/>
              <a:t>Include a concise narrative about the team</a:t>
            </a:r>
          </a:p>
          <a:p>
            <a:r>
              <a:rPr lang="en-US" dirty="0"/>
              <a:t>Include team number</a:t>
            </a:r>
          </a:p>
          <a:p>
            <a:r>
              <a:rPr lang="en-US" dirty="0"/>
              <a:t>Bulleted highlights of the team’s season</a:t>
            </a:r>
          </a:p>
          <a:p>
            <a:r>
              <a:rPr lang="en-US" dirty="0"/>
              <a:t>List of pages in the engineering notebook the team would most like the judges to consider</a:t>
            </a:r>
          </a:p>
          <a:p>
            <a:endParaRPr lang="en-US" dirty="0"/>
          </a:p>
          <a:p>
            <a:endParaRPr lang="en-US" dirty="0"/>
          </a:p>
        </p:txBody>
      </p:sp>
      <p:sp>
        <p:nvSpPr>
          <p:cNvPr id="4" name="Footer Placeholder 3">
            <a:extLst>
              <a:ext uri="{FF2B5EF4-FFF2-40B4-BE49-F238E27FC236}">
                <a16:creationId xmlns:a16="http://schemas.microsoft.com/office/drawing/2014/main" id="{837FC864-9B5D-4889-9300-C2FD714BC24F}"/>
              </a:ext>
            </a:extLst>
          </p:cNvPr>
          <p:cNvSpPr>
            <a:spLocks noGrp="1"/>
          </p:cNvSpPr>
          <p:nvPr>
            <p:ph type="ftr" sz="quarter" idx="11"/>
          </p:nvPr>
        </p:nvSpPr>
        <p:spPr/>
        <p:txBody>
          <a:bodyPr/>
          <a:lstStyle/>
          <a:p>
            <a:pPr lvl="0"/>
            <a:r>
              <a:rPr lang="en-US" noProof="0"/>
              <a:t>Copyright 2020 FTCTutorials.com (Last edit 4/19/2020)</a:t>
            </a:r>
            <a:endParaRPr lang="en-US" noProof="0" dirty="0"/>
          </a:p>
        </p:txBody>
      </p:sp>
      <p:sp>
        <p:nvSpPr>
          <p:cNvPr id="5" name="Slide Number Placeholder 4">
            <a:extLst>
              <a:ext uri="{FF2B5EF4-FFF2-40B4-BE49-F238E27FC236}">
                <a16:creationId xmlns:a16="http://schemas.microsoft.com/office/drawing/2014/main" id="{BF2B86FA-CD36-4E00-AECC-20D7D3D59D9D}"/>
              </a:ext>
            </a:extLst>
          </p:cNvPr>
          <p:cNvSpPr>
            <a:spLocks noGrp="1"/>
          </p:cNvSpPr>
          <p:nvPr>
            <p:ph type="sldNum" sz="quarter" idx="12"/>
          </p:nvPr>
        </p:nvSpPr>
        <p:spPr/>
        <p:txBody>
          <a:bodyPr/>
          <a:lstStyle/>
          <a:p>
            <a:pPr lvl="0"/>
            <a:fld id="{436B016F-A44E-42D5-99EB-6AE2DBD325C7}" type="slidenum">
              <a:rPr lang="en-US" noProof="0" smtClean="0"/>
              <a:pPr lvl="0"/>
              <a:t>6</a:t>
            </a:fld>
            <a:endParaRPr lang="en-US" noProof="0" dirty="0"/>
          </a:p>
        </p:txBody>
      </p:sp>
    </p:spTree>
    <p:extLst>
      <p:ext uri="{BB962C8B-B14F-4D97-AF65-F5344CB8AC3E}">
        <p14:creationId xmlns:p14="http://schemas.microsoft.com/office/powerpoint/2010/main" val="937191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15628-85D4-2049-9C5A-86A5A6270F3E}"/>
              </a:ext>
            </a:extLst>
          </p:cNvPr>
          <p:cNvSpPr>
            <a:spLocks noGrp="1"/>
          </p:cNvSpPr>
          <p:nvPr>
            <p:ph type="title"/>
          </p:nvPr>
        </p:nvSpPr>
        <p:spPr/>
        <p:txBody>
          <a:bodyPr/>
          <a:lstStyle/>
          <a:p>
            <a:r>
              <a:rPr lang="en-US" dirty="0">
                <a:sym typeface="Audiowide"/>
              </a:rPr>
              <a:t>Engineering Notebook Contents</a:t>
            </a:r>
            <a:endParaRPr lang="en-US" dirty="0"/>
          </a:p>
        </p:txBody>
      </p:sp>
      <p:sp>
        <p:nvSpPr>
          <p:cNvPr id="7" name="Footer Placeholder 6">
            <a:extLst>
              <a:ext uri="{FF2B5EF4-FFF2-40B4-BE49-F238E27FC236}">
                <a16:creationId xmlns:a16="http://schemas.microsoft.com/office/drawing/2014/main" id="{2F6468CA-478A-3A4C-80D3-05691E786AAB}"/>
              </a:ext>
            </a:extLst>
          </p:cNvPr>
          <p:cNvSpPr>
            <a:spLocks noGrp="1"/>
          </p:cNvSpPr>
          <p:nvPr>
            <p:ph type="ftr" idx="11"/>
          </p:nvPr>
        </p:nvSpPr>
        <p:spPr/>
        <p:txBody>
          <a:bodyPr/>
          <a:lstStyle/>
          <a:p>
            <a:r>
              <a:rPr lang="en-US" dirty="0"/>
              <a:t>Copyright 2020 </a:t>
            </a:r>
            <a:r>
              <a:rPr lang="en-US" dirty="0" err="1"/>
              <a:t>FTCTutorials.com</a:t>
            </a:r>
            <a:r>
              <a:rPr lang="en-US" dirty="0"/>
              <a:t> (Last edit 4/19/2020)</a:t>
            </a:r>
          </a:p>
        </p:txBody>
      </p:sp>
      <p:sp>
        <p:nvSpPr>
          <p:cNvPr id="8" name="Slide Number Placeholder 7">
            <a:extLst>
              <a:ext uri="{FF2B5EF4-FFF2-40B4-BE49-F238E27FC236}">
                <a16:creationId xmlns:a16="http://schemas.microsoft.com/office/drawing/2014/main" id="{185642D5-B5C2-DD4A-BB46-C12F801570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9" name="Content Placeholder 8">
            <a:extLst>
              <a:ext uri="{FF2B5EF4-FFF2-40B4-BE49-F238E27FC236}">
                <a16:creationId xmlns:a16="http://schemas.microsoft.com/office/drawing/2014/main" id="{F5C95098-4CCE-7143-AC84-FED6C3564BFA}"/>
              </a:ext>
            </a:extLst>
          </p:cNvPr>
          <p:cNvSpPr txBox="1">
            <a:spLocks/>
          </p:cNvSpPr>
          <p:nvPr/>
        </p:nvSpPr>
        <p:spPr>
          <a:xfrm>
            <a:off x="455754" y="1689779"/>
            <a:ext cx="3901966" cy="416052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1000"/>
              </a:spcBef>
              <a:spcAft>
                <a:spcPts val="0"/>
              </a:spcAft>
              <a:buClr>
                <a:schemeClr val="dk1"/>
              </a:buClr>
              <a:buSzPts val="1800"/>
              <a:buFont typeface="Arial"/>
              <a:buChar char="•"/>
              <a:defRPr sz="20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500"/>
              </a:spcBef>
              <a:spcAft>
                <a:spcPts val="0"/>
              </a:spcAft>
              <a:buClr>
                <a:schemeClr val="dk1"/>
              </a:buClr>
              <a:buSzPts val="18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100000"/>
              </a:lnSpc>
              <a:spcBef>
                <a:spcPts val="500"/>
              </a:spcBef>
              <a:spcAft>
                <a:spcPts val="0"/>
              </a:spcAft>
              <a:buClr>
                <a:schemeClr val="dk1"/>
              </a:buClr>
              <a:buSzPts val="18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100000"/>
              </a:lnSpc>
              <a:spcBef>
                <a:spcPts val="500"/>
              </a:spcBef>
              <a:spcAft>
                <a:spcPts val="0"/>
              </a:spcAft>
              <a:buClr>
                <a:schemeClr val="dk1"/>
              </a:buClr>
              <a:buSzPts val="18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r>
              <a:rPr lang="en-US" b="1" dirty="0"/>
              <a:t>Engineering Content</a:t>
            </a:r>
          </a:p>
          <a:p>
            <a:pPr lvl="1"/>
            <a:r>
              <a:rPr lang="en-US" dirty="0"/>
              <a:t>Game Strategy</a:t>
            </a:r>
          </a:p>
          <a:p>
            <a:pPr lvl="1"/>
            <a:r>
              <a:rPr lang="en-US" dirty="0"/>
              <a:t>Design Process</a:t>
            </a:r>
          </a:p>
          <a:p>
            <a:pPr lvl="1"/>
            <a:r>
              <a:rPr lang="en-US" dirty="0"/>
              <a:t>Programming</a:t>
            </a:r>
          </a:p>
          <a:p>
            <a:pPr lvl="1"/>
            <a:r>
              <a:rPr lang="en-US" dirty="0"/>
              <a:t>CAD</a:t>
            </a:r>
          </a:p>
          <a:p>
            <a:r>
              <a:rPr lang="en-US" b="1" dirty="0"/>
              <a:t>Team Summary</a:t>
            </a:r>
          </a:p>
          <a:p>
            <a:pPr lvl="1"/>
            <a:r>
              <a:rPr lang="en-US" dirty="0"/>
              <a:t>Information about Team</a:t>
            </a:r>
          </a:p>
          <a:p>
            <a:pPr lvl="1"/>
            <a:r>
              <a:rPr lang="en-US" dirty="0"/>
              <a:t>Members/coaches</a:t>
            </a:r>
          </a:p>
          <a:p>
            <a:pPr lvl="1"/>
            <a:r>
              <a:rPr lang="en-US" dirty="0"/>
              <a:t>Team Meetings</a:t>
            </a:r>
          </a:p>
          <a:p>
            <a:pPr lvl="1"/>
            <a:r>
              <a:rPr lang="en-US" dirty="0"/>
              <a:t>Outreaches</a:t>
            </a:r>
          </a:p>
        </p:txBody>
      </p:sp>
      <p:sp>
        <p:nvSpPr>
          <p:cNvPr id="14" name="Content Placeholder 8">
            <a:extLst>
              <a:ext uri="{FF2B5EF4-FFF2-40B4-BE49-F238E27FC236}">
                <a16:creationId xmlns:a16="http://schemas.microsoft.com/office/drawing/2014/main" id="{9A380CDA-764B-C94B-B275-766505B57892}"/>
              </a:ext>
            </a:extLst>
          </p:cNvPr>
          <p:cNvSpPr txBox="1">
            <a:spLocks/>
          </p:cNvSpPr>
          <p:nvPr/>
        </p:nvSpPr>
        <p:spPr>
          <a:xfrm>
            <a:off x="4572000" y="1689779"/>
            <a:ext cx="3901966" cy="416052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1000"/>
              </a:spcBef>
              <a:spcAft>
                <a:spcPts val="0"/>
              </a:spcAft>
              <a:buClr>
                <a:schemeClr val="dk1"/>
              </a:buClr>
              <a:buSzPts val="1800"/>
              <a:buFont typeface="Arial"/>
              <a:buChar char="•"/>
              <a:defRPr sz="20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500"/>
              </a:spcBef>
              <a:spcAft>
                <a:spcPts val="0"/>
              </a:spcAft>
              <a:buClr>
                <a:schemeClr val="dk1"/>
              </a:buClr>
              <a:buSzPts val="18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100000"/>
              </a:lnSpc>
              <a:spcBef>
                <a:spcPts val="500"/>
              </a:spcBef>
              <a:spcAft>
                <a:spcPts val="0"/>
              </a:spcAft>
              <a:buClr>
                <a:schemeClr val="dk1"/>
              </a:buClr>
              <a:buSzPts val="18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100000"/>
              </a:lnSpc>
              <a:spcBef>
                <a:spcPts val="500"/>
              </a:spcBef>
              <a:spcAft>
                <a:spcPts val="0"/>
              </a:spcAft>
              <a:buClr>
                <a:schemeClr val="dk1"/>
              </a:buClr>
              <a:buSzPts val="18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r>
              <a:rPr lang="en-US" b="1" dirty="0"/>
              <a:t>Team Plan</a:t>
            </a:r>
          </a:p>
          <a:p>
            <a:pPr lvl="1"/>
            <a:r>
              <a:rPr lang="en-US" dirty="0"/>
              <a:t>Business plan</a:t>
            </a:r>
          </a:p>
          <a:p>
            <a:pPr lvl="1"/>
            <a:r>
              <a:rPr lang="en-US" dirty="0"/>
              <a:t>Strategic plan to meet goals</a:t>
            </a:r>
          </a:p>
          <a:p>
            <a:pPr lvl="1"/>
            <a:r>
              <a:rPr lang="en-US" dirty="0"/>
              <a:t>Sustainability Plan</a:t>
            </a:r>
          </a:p>
          <a:p>
            <a:r>
              <a:rPr lang="en-US" b="1" dirty="0"/>
              <a:t>Table of contents</a:t>
            </a:r>
          </a:p>
          <a:p>
            <a:pPr lvl="1"/>
            <a:r>
              <a:rPr lang="en-US" dirty="0"/>
              <a:t>Makes it easier for judges to find documentation</a:t>
            </a:r>
          </a:p>
        </p:txBody>
      </p:sp>
    </p:spTree>
    <p:extLst>
      <p:ext uri="{BB962C8B-B14F-4D97-AF65-F5344CB8AC3E}">
        <p14:creationId xmlns:p14="http://schemas.microsoft.com/office/powerpoint/2010/main" val="244046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15628-85D4-2049-9C5A-86A5A6270F3E}"/>
              </a:ext>
            </a:extLst>
          </p:cNvPr>
          <p:cNvSpPr>
            <a:spLocks noGrp="1"/>
          </p:cNvSpPr>
          <p:nvPr>
            <p:ph type="title"/>
          </p:nvPr>
        </p:nvSpPr>
        <p:spPr/>
        <p:txBody>
          <a:bodyPr/>
          <a:lstStyle/>
          <a:p>
            <a:r>
              <a:rPr lang="en-US" dirty="0">
                <a:sym typeface="Audiowide"/>
              </a:rPr>
              <a:t>Game Strategy</a:t>
            </a:r>
            <a:endParaRPr lang="en-US" dirty="0"/>
          </a:p>
        </p:txBody>
      </p:sp>
      <p:sp>
        <p:nvSpPr>
          <p:cNvPr id="3" name="Text Placeholder 2">
            <a:extLst>
              <a:ext uri="{FF2B5EF4-FFF2-40B4-BE49-F238E27FC236}">
                <a16:creationId xmlns:a16="http://schemas.microsoft.com/office/drawing/2014/main" id="{2A499C3D-76F3-D642-894A-6534480D9230}"/>
              </a:ext>
            </a:extLst>
          </p:cNvPr>
          <p:cNvSpPr>
            <a:spLocks noGrp="1"/>
          </p:cNvSpPr>
          <p:nvPr>
            <p:ph idx="1"/>
          </p:nvPr>
        </p:nvSpPr>
        <p:spPr>
          <a:xfrm>
            <a:off x="259080" y="1249680"/>
            <a:ext cx="3282906" cy="5029199"/>
          </a:xfrm>
        </p:spPr>
        <p:txBody>
          <a:bodyPr/>
          <a:lstStyle/>
          <a:p>
            <a:pPr lvl="0"/>
            <a:r>
              <a:rPr lang="en-US" dirty="0">
                <a:sym typeface="Roboto"/>
              </a:rPr>
              <a:t>Identify game challenges</a:t>
            </a:r>
          </a:p>
          <a:p>
            <a:pPr lvl="0"/>
            <a:r>
              <a:rPr lang="en-US" dirty="0">
                <a:sym typeface="Roboto"/>
              </a:rPr>
              <a:t>Show tasks points - ranked</a:t>
            </a:r>
          </a:p>
          <a:p>
            <a:pPr lvl="0"/>
            <a:r>
              <a:rPr lang="en-US" dirty="0">
                <a:sym typeface="Roboto"/>
              </a:rPr>
              <a:t>Show your strategy</a:t>
            </a:r>
          </a:p>
          <a:p>
            <a:pPr lvl="0"/>
            <a:r>
              <a:rPr lang="en-US" dirty="0">
                <a:sym typeface="Roboto"/>
              </a:rPr>
              <a:t>Strategy for challenges and why</a:t>
            </a:r>
          </a:p>
          <a:p>
            <a:pPr lvl="0"/>
            <a:r>
              <a:rPr lang="en-US" dirty="0">
                <a:sym typeface="Roboto"/>
              </a:rPr>
              <a:t>How strategy dictates robot</a:t>
            </a:r>
          </a:p>
          <a:p>
            <a:pPr lvl="0"/>
            <a:r>
              <a:rPr lang="en-US" dirty="0">
                <a:sym typeface="Roboto"/>
              </a:rPr>
              <a:t>Explain design</a:t>
            </a:r>
          </a:p>
          <a:p>
            <a:endParaRPr lang="en-US" dirty="0"/>
          </a:p>
        </p:txBody>
      </p:sp>
      <p:pic>
        <p:nvPicPr>
          <p:cNvPr id="5" name="Picture 4">
            <a:extLst>
              <a:ext uri="{FF2B5EF4-FFF2-40B4-BE49-F238E27FC236}">
                <a16:creationId xmlns:a16="http://schemas.microsoft.com/office/drawing/2014/main" id="{DFA0D7EB-B800-46ED-9275-81F07888449C}"/>
              </a:ext>
            </a:extLst>
          </p:cNvPr>
          <p:cNvPicPr>
            <a:picLocks noChangeAspect="1"/>
          </p:cNvPicPr>
          <p:nvPr/>
        </p:nvPicPr>
        <p:blipFill>
          <a:blip r:embed="rId3"/>
          <a:stretch>
            <a:fillRect/>
          </a:stretch>
        </p:blipFill>
        <p:spPr>
          <a:xfrm>
            <a:off x="4234558" y="292643"/>
            <a:ext cx="4650362" cy="6063707"/>
          </a:xfrm>
          <a:prstGeom prst="rect">
            <a:avLst/>
          </a:prstGeom>
          <a:ln w="3175">
            <a:solidFill>
              <a:schemeClr val="tx1"/>
            </a:solidFill>
          </a:ln>
        </p:spPr>
      </p:pic>
      <p:sp>
        <p:nvSpPr>
          <p:cNvPr id="7" name="Footer Placeholder 6">
            <a:extLst>
              <a:ext uri="{FF2B5EF4-FFF2-40B4-BE49-F238E27FC236}">
                <a16:creationId xmlns:a16="http://schemas.microsoft.com/office/drawing/2014/main" id="{2F6468CA-478A-3A4C-80D3-05691E786AAB}"/>
              </a:ext>
            </a:extLst>
          </p:cNvPr>
          <p:cNvSpPr>
            <a:spLocks noGrp="1"/>
          </p:cNvSpPr>
          <p:nvPr>
            <p:ph type="ftr" idx="11"/>
          </p:nvPr>
        </p:nvSpPr>
        <p:spPr/>
        <p:txBody>
          <a:bodyPr/>
          <a:lstStyle/>
          <a:p>
            <a:r>
              <a:rPr lang="en-US"/>
              <a:t>Copyright 2020 FTCTutorials.com (Last edit 4/19/2020)</a:t>
            </a:r>
          </a:p>
        </p:txBody>
      </p:sp>
      <p:sp>
        <p:nvSpPr>
          <p:cNvPr id="8" name="Slide Number Placeholder 7">
            <a:extLst>
              <a:ext uri="{FF2B5EF4-FFF2-40B4-BE49-F238E27FC236}">
                <a16:creationId xmlns:a16="http://schemas.microsoft.com/office/drawing/2014/main" id="{185642D5-B5C2-DD4A-BB46-C12F801570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3454740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1C7CA2-5C64-4CC5-9975-AE0F2D7F68D3}"/>
              </a:ext>
            </a:extLst>
          </p:cNvPr>
          <p:cNvPicPr>
            <a:picLocks noChangeAspect="1"/>
          </p:cNvPicPr>
          <p:nvPr/>
        </p:nvPicPr>
        <p:blipFill rotWithShape="1">
          <a:blip r:embed="rId3"/>
          <a:srcRect t="14161"/>
          <a:stretch/>
        </p:blipFill>
        <p:spPr>
          <a:xfrm>
            <a:off x="4591050" y="600326"/>
            <a:ext cx="4408227" cy="5756024"/>
          </a:xfrm>
          <a:prstGeom prst="rect">
            <a:avLst/>
          </a:prstGeom>
          <a:ln w="6350">
            <a:solidFill>
              <a:schemeClr val="tx1"/>
            </a:solidFill>
          </a:ln>
        </p:spPr>
      </p:pic>
      <p:sp>
        <p:nvSpPr>
          <p:cNvPr id="2" name="Title 1">
            <a:extLst>
              <a:ext uri="{FF2B5EF4-FFF2-40B4-BE49-F238E27FC236}">
                <a16:creationId xmlns:a16="http://schemas.microsoft.com/office/drawing/2014/main" id="{03952311-6A38-BB4F-956E-00C2822D374C}"/>
              </a:ext>
            </a:extLst>
          </p:cNvPr>
          <p:cNvSpPr>
            <a:spLocks noGrp="1"/>
          </p:cNvSpPr>
          <p:nvPr>
            <p:ph type="title"/>
          </p:nvPr>
        </p:nvSpPr>
        <p:spPr/>
        <p:txBody>
          <a:bodyPr/>
          <a:lstStyle/>
          <a:p>
            <a:r>
              <a:rPr lang="en-US" dirty="0">
                <a:sym typeface="Audiowide"/>
              </a:rPr>
              <a:t>Design Process</a:t>
            </a:r>
            <a:endParaRPr lang="en-US" dirty="0"/>
          </a:p>
        </p:txBody>
      </p:sp>
      <p:sp>
        <p:nvSpPr>
          <p:cNvPr id="3" name="Text Placeholder 2">
            <a:extLst>
              <a:ext uri="{FF2B5EF4-FFF2-40B4-BE49-F238E27FC236}">
                <a16:creationId xmlns:a16="http://schemas.microsoft.com/office/drawing/2014/main" id="{D0C46400-3A72-E94D-97C7-453538CF070E}"/>
              </a:ext>
            </a:extLst>
          </p:cNvPr>
          <p:cNvSpPr>
            <a:spLocks noGrp="1"/>
          </p:cNvSpPr>
          <p:nvPr>
            <p:ph idx="1"/>
          </p:nvPr>
        </p:nvSpPr>
        <p:spPr>
          <a:xfrm>
            <a:off x="259080" y="1249680"/>
            <a:ext cx="4018630" cy="5029199"/>
          </a:xfrm>
        </p:spPr>
        <p:txBody>
          <a:bodyPr/>
          <a:lstStyle/>
          <a:p>
            <a:r>
              <a:rPr lang="en-US" dirty="0"/>
              <a:t>Document from game reveal – competition</a:t>
            </a:r>
          </a:p>
          <a:p>
            <a:r>
              <a:rPr lang="en-US" dirty="0"/>
              <a:t>Sketches</a:t>
            </a:r>
          </a:p>
          <a:p>
            <a:pPr lvl="1"/>
            <a:r>
              <a:rPr lang="en-US" dirty="0"/>
              <a:t>Rough sketches - Napkins</a:t>
            </a:r>
          </a:p>
          <a:p>
            <a:pPr lvl="1"/>
            <a:r>
              <a:rPr lang="en-US" dirty="0"/>
              <a:t>CAD drawings</a:t>
            </a:r>
          </a:p>
          <a:p>
            <a:r>
              <a:rPr lang="en-US" dirty="0"/>
              <a:t>Photos</a:t>
            </a:r>
          </a:p>
          <a:p>
            <a:r>
              <a:rPr lang="en-US" dirty="0"/>
              <a:t>CAD Drawings</a:t>
            </a:r>
          </a:p>
          <a:p>
            <a:r>
              <a:rPr lang="en-US" dirty="0"/>
              <a:t>Math Equations</a:t>
            </a:r>
          </a:p>
          <a:p>
            <a:r>
              <a:rPr lang="en-US" dirty="0"/>
              <a:t>Electrical</a:t>
            </a:r>
          </a:p>
          <a:p>
            <a:r>
              <a:rPr lang="en-US" dirty="0"/>
              <a:t>Document design and changes</a:t>
            </a:r>
          </a:p>
        </p:txBody>
      </p:sp>
      <p:sp>
        <p:nvSpPr>
          <p:cNvPr id="6" name="Footer Placeholder 5">
            <a:extLst>
              <a:ext uri="{FF2B5EF4-FFF2-40B4-BE49-F238E27FC236}">
                <a16:creationId xmlns:a16="http://schemas.microsoft.com/office/drawing/2014/main" id="{4EFD183D-36BF-5049-926E-7AF3426E0E50}"/>
              </a:ext>
            </a:extLst>
          </p:cNvPr>
          <p:cNvSpPr>
            <a:spLocks noGrp="1"/>
          </p:cNvSpPr>
          <p:nvPr>
            <p:ph type="ftr" idx="11"/>
          </p:nvPr>
        </p:nvSpPr>
        <p:spPr/>
        <p:txBody>
          <a:bodyPr/>
          <a:lstStyle/>
          <a:p>
            <a:r>
              <a:rPr lang="en-US"/>
              <a:t>Copyright 2020 FTCTutorials.com (Last edit 4/19/2020)</a:t>
            </a:r>
          </a:p>
        </p:txBody>
      </p:sp>
      <p:sp>
        <p:nvSpPr>
          <p:cNvPr id="8" name="Slide Number Placeholder 7">
            <a:extLst>
              <a:ext uri="{FF2B5EF4-FFF2-40B4-BE49-F238E27FC236}">
                <a16:creationId xmlns:a16="http://schemas.microsoft.com/office/drawing/2014/main" id="{41C34D44-3C02-3543-895E-C0FF1BCFE6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1557118626"/>
      </p:ext>
    </p:extLst>
  </p:cSld>
  <p:clrMapOvr>
    <a:masterClrMapping/>
  </p:clrMapOvr>
</p:sld>
</file>

<file path=ppt/theme/theme1.xml><?xml version="1.0" encoding="utf-8"?>
<a:theme xmlns:a="http://schemas.openxmlformats.org/drawingml/2006/main" name="BrushVTI">
  <a:themeElements>
    <a:clrScheme name="Custom 17">
      <a:dk1>
        <a:srgbClr val="000000"/>
      </a:dk1>
      <a:lt1>
        <a:srgbClr val="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2402</TotalTime>
  <Words>828</Words>
  <Application>Microsoft Macintosh PowerPoint</Application>
  <PresentationFormat>On-screen Show (4:3)</PresentationFormat>
  <Paragraphs>168</Paragraphs>
  <Slides>15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Arial</vt:lpstr>
      <vt:lpstr>Abril Fatface</vt:lpstr>
      <vt:lpstr>Century Gothic</vt:lpstr>
      <vt:lpstr>BrushVTI</vt:lpstr>
      <vt:lpstr>Engineering Notebook</vt:lpstr>
      <vt:lpstr>What is an Engineering Notebook?</vt:lpstr>
      <vt:lpstr>Why Do We Need a Notebook?</vt:lpstr>
      <vt:lpstr>Notebook Requirements</vt:lpstr>
      <vt:lpstr>Name and Number</vt:lpstr>
      <vt:lpstr>Summary Page</vt:lpstr>
      <vt:lpstr>Engineering Notebook Contents</vt:lpstr>
      <vt:lpstr>Game Strategy</vt:lpstr>
      <vt:lpstr>Design Process</vt:lpstr>
      <vt:lpstr>Programming Section</vt:lpstr>
      <vt:lpstr>CAD  Section</vt:lpstr>
      <vt:lpstr>Team Summary</vt:lpstr>
      <vt:lpstr>Team Meetings</vt:lpstr>
      <vt:lpstr>Outreach Section</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Tips for Rookie Teams</dc:title>
  <dc:creator>Srinivasan Seshan</dc:creator>
  <cp:lastModifiedBy>Srinivasan Seshan</cp:lastModifiedBy>
  <cp:revision>18</cp:revision>
  <dcterms:created xsi:type="dcterms:W3CDTF">2020-03-03T17:05:41Z</dcterms:created>
  <dcterms:modified xsi:type="dcterms:W3CDTF">2020-06-20T11:45:03Z</dcterms:modified>
</cp:coreProperties>
</file>